
<file path=[Content_Types].xml><?xml version="1.0" encoding="utf-8"?>
<Types xmlns="http://schemas.openxmlformats.org/package/2006/content-types">
  <Override PartName="/ppt/diagrams/layout2.xml" ContentType="application/vnd.openxmlformats-officedocument.drawingml.diagramLayout+xml"/>
  <Default Extension="rels" ContentType="application/vnd.openxmlformats-package.relationships+xml"/>
  <Override PartName="/ppt/slides/slide14.xml" ContentType="application/vnd.openxmlformats-officedocument.presentationml.slide+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data4.xml" ContentType="application/vnd.openxmlformats-officedocument.drawingml.diagramData+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diagrams/quickStyle4.xml" ContentType="application/vnd.openxmlformats-officedocument.drawingml.diagramStyle+xml"/>
  <Override PartName="/ppt/slides/slide27.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diagrams/data3.xml" ContentType="application/vnd.openxmlformats-officedocument.drawingml.diagramData+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diagrams/quickStyle3.xml" ContentType="application/vnd.openxmlformats-officedocument.drawingml.diagramStyle+xml"/>
  <Override PartName="/ppt/presProps.xml" ContentType="application/vnd.openxmlformats-officedocument.presentationml.presProps+xml"/>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diagrams/data2.xml" ContentType="application/vnd.openxmlformats-officedocument.drawingml.diagramData+xml"/>
  <Override PartName="/ppt/slideLayouts/slideLayout3.xml" ContentType="application/vnd.openxmlformats-officedocument.presentationml.slideLayout+xml"/>
  <Override PartName="/ppt/slides/slide11.xml" ContentType="application/vnd.openxmlformats-officedocument.presentationml.slide+xml"/>
  <Override PartName="/ppt/diagrams/quickStyle2.xml" ContentType="application/vnd.openxmlformats-officedocument.drawingml.diagramStyl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9.xml" ContentType="application/vnd.openxmlformats-officedocument.presentationml.slide+xml"/>
  <Override PartName="/ppt/diagrams/drawing4.xml" ContentType="application/vnd.ms-office.drawingml.diagramDrawing+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10.xml" ContentType="application/vnd.openxmlformats-officedocument.presentationml.slide+xml"/>
  <Override PartName="/ppt/diagrams/colors4.xml" ContentType="application/vnd.openxmlformats-officedocument.drawingml.diagramColors+xml"/>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slideLayouts/slideLayout12.xml" ContentType="application/vnd.openxmlformats-officedocument.presentationml.slideLayout+xml"/>
  <Override PartName="/ppt/slides/slide24.xml" ContentType="application/vnd.openxmlformats-officedocument.presentationml.slide+xml"/>
  <Override PartName="/ppt/diagrams/drawing3.xml" ContentType="application/vnd.ms-office.drawingml.diagramDrawing+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diagrams/layout4.xml" ContentType="application/vnd.openxmlformats-officedocument.drawingml.diagramLayout+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diagrams/colors3.xml" ContentType="application/vnd.openxmlformats-officedocument.drawingml.diagramColors+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diagrams/drawing2.xml" ContentType="application/vnd.ms-office.drawingml.diagramDrawing+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diagrams/layout3.xml" ContentType="application/vnd.openxmlformats-officedocument.drawingml.diagramLayout+xml"/>
  <Override PartName="/ppt/notesMasters/notesMaster1.xml" ContentType="application/vnd.openxmlformats-officedocument.presentationml.notesMaster+xml"/>
  <Override PartName="/ppt/slides/slide15.xml" ContentType="application/vnd.openxmlformats-officedocument.presentationml.slide+xml"/>
  <Default Extension="tiff" ContentType="image/tiff"/>
  <Override PartName="/ppt/diagrams/colors2.xml" ContentType="application/vnd.openxmlformats-officedocument.drawingml.diagramColors+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9"/>
  </p:notesMasterIdLst>
  <p:sldIdLst>
    <p:sldId id="283" r:id="rId2"/>
    <p:sldId id="284" r:id="rId3"/>
    <p:sldId id="293" r:id="rId4"/>
    <p:sldId id="280" r:id="rId5"/>
    <p:sldId id="281" r:id="rId6"/>
    <p:sldId id="282" r:id="rId7"/>
    <p:sldId id="285" r:id="rId8"/>
    <p:sldId id="256" r:id="rId9"/>
    <p:sldId id="268" r:id="rId10"/>
    <p:sldId id="258" r:id="rId11"/>
    <p:sldId id="259" r:id="rId12"/>
    <p:sldId id="260" r:id="rId13"/>
    <p:sldId id="261" r:id="rId14"/>
    <p:sldId id="262" r:id="rId15"/>
    <p:sldId id="263" r:id="rId16"/>
    <p:sldId id="264" r:id="rId17"/>
    <p:sldId id="265" r:id="rId18"/>
    <p:sldId id="266" r:id="rId19"/>
    <p:sldId id="272" r:id="rId20"/>
    <p:sldId id="294" r:id="rId21"/>
    <p:sldId id="274" r:id="rId22"/>
    <p:sldId id="267" r:id="rId23"/>
    <p:sldId id="269" r:id="rId24"/>
    <p:sldId id="270" r:id="rId25"/>
    <p:sldId id="271" r:id="rId26"/>
    <p:sldId id="273" r:id="rId27"/>
    <p:sldId id="275" r:id="rId28"/>
    <p:sldId id="276" r:id="rId29"/>
    <p:sldId id="288" r:id="rId30"/>
    <p:sldId id="278" r:id="rId31"/>
    <p:sldId id="277" r:id="rId32"/>
    <p:sldId id="289" r:id="rId33"/>
    <p:sldId id="287" r:id="rId34"/>
    <p:sldId id="292" r:id="rId35"/>
    <p:sldId id="290" r:id="rId36"/>
    <p:sldId id="291" r:id="rId37"/>
    <p:sldId id="28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5" d="100"/>
          <a:sy n="105" d="100"/>
        </p:scale>
        <p:origin x="-29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3.png"/><Relationship Id="rId2" Type="http://schemas.openxmlformats.org/officeDocument/2006/relationships/image" Target="../media/image2.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887FCB-158E-E246-A57E-F70FD522CD4E}"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0CCBE2FB-045C-A04D-85D6-B40E37693364}">
      <dgm:prSet phldrT="[Text]"/>
      <dgm:spPr/>
      <dgm:t>
        <a:bodyPr/>
        <a:lstStyle/>
        <a:p>
          <a:r>
            <a:rPr lang="en-US" dirty="0" smtClean="0"/>
            <a:t>Brian</a:t>
          </a:r>
          <a:endParaRPr lang="en-US" dirty="0"/>
        </a:p>
      </dgm:t>
    </dgm:pt>
    <dgm:pt modelId="{603DA6D0-C132-2040-AC87-42BD9F43CDCC}" type="parTrans" cxnId="{1BEABB06-1EA1-F941-BAE8-F730D692FD68}">
      <dgm:prSet/>
      <dgm:spPr/>
      <dgm:t>
        <a:bodyPr/>
        <a:lstStyle/>
        <a:p>
          <a:endParaRPr lang="en-US"/>
        </a:p>
      </dgm:t>
    </dgm:pt>
    <dgm:pt modelId="{A7DEA3C9-6585-5F42-8C85-03B88B7CD528}" type="sibTrans" cxnId="{1BEABB06-1EA1-F941-BAE8-F730D692FD68}">
      <dgm:prSet/>
      <dgm:spPr/>
      <dgm:t>
        <a:bodyPr/>
        <a:lstStyle/>
        <a:p>
          <a:endParaRPr lang="en-US"/>
        </a:p>
      </dgm:t>
    </dgm:pt>
    <dgm:pt modelId="{E90114F0-5E29-4F42-981F-B34B50B4F21F}">
      <dgm:prSet phldrT="[Text]"/>
      <dgm:spPr/>
      <dgm:t>
        <a:bodyPr/>
        <a:lstStyle/>
        <a:p>
          <a:r>
            <a:rPr lang="en-US" dirty="0" smtClean="0"/>
            <a:t>Courageous</a:t>
          </a:r>
          <a:endParaRPr lang="en-US" dirty="0"/>
        </a:p>
      </dgm:t>
    </dgm:pt>
    <dgm:pt modelId="{B1411935-744B-F449-B126-ACB71F320C83}" type="parTrans" cxnId="{1A9143FF-59F6-884A-985F-BA8784D70F27}">
      <dgm:prSet/>
      <dgm:spPr/>
      <dgm:t>
        <a:bodyPr/>
        <a:lstStyle/>
        <a:p>
          <a:endParaRPr lang="en-US"/>
        </a:p>
      </dgm:t>
    </dgm:pt>
    <dgm:pt modelId="{76943B62-06CF-AD42-8658-B2004C04FE05}" type="sibTrans" cxnId="{1A9143FF-59F6-884A-985F-BA8784D70F27}">
      <dgm:prSet/>
      <dgm:spPr/>
      <dgm:t>
        <a:bodyPr/>
        <a:lstStyle/>
        <a:p>
          <a:endParaRPr lang="en-US"/>
        </a:p>
      </dgm:t>
    </dgm:pt>
    <dgm:pt modelId="{D8622B0F-9695-104D-A061-B41F4C3B3EE7}">
      <dgm:prSet phldrT="[Text]"/>
      <dgm:spPr/>
      <dgm:t>
        <a:bodyPr/>
        <a:lstStyle/>
        <a:p>
          <a:r>
            <a:rPr lang="en-US" dirty="0" smtClean="0"/>
            <a:t>Strong</a:t>
          </a:r>
          <a:endParaRPr lang="en-US" dirty="0"/>
        </a:p>
      </dgm:t>
    </dgm:pt>
    <dgm:pt modelId="{7EFD9DF3-C3D1-FC44-B35E-0C1A6FFBD039}" type="parTrans" cxnId="{5CA459E4-EE7A-E44F-9D7F-F4456D911F1B}">
      <dgm:prSet/>
      <dgm:spPr/>
      <dgm:t>
        <a:bodyPr/>
        <a:lstStyle/>
        <a:p>
          <a:endParaRPr lang="en-US"/>
        </a:p>
      </dgm:t>
    </dgm:pt>
    <dgm:pt modelId="{B15F9909-EEF3-5446-A391-61E9E640203F}" type="sibTrans" cxnId="{5CA459E4-EE7A-E44F-9D7F-F4456D911F1B}">
      <dgm:prSet/>
      <dgm:spPr/>
      <dgm:t>
        <a:bodyPr/>
        <a:lstStyle/>
        <a:p>
          <a:endParaRPr lang="en-US"/>
        </a:p>
      </dgm:t>
    </dgm:pt>
    <dgm:pt modelId="{731315AB-3C23-614C-8C8A-53E69E12FB0B}">
      <dgm:prSet phldrT="[Text]"/>
      <dgm:spPr/>
      <dgm:t>
        <a:bodyPr/>
        <a:lstStyle/>
        <a:p>
          <a:r>
            <a:rPr lang="en-US" dirty="0" smtClean="0"/>
            <a:t>Observant</a:t>
          </a:r>
          <a:endParaRPr lang="en-US" dirty="0"/>
        </a:p>
      </dgm:t>
    </dgm:pt>
    <dgm:pt modelId="{7D0865A6-46D4-2D40-83D6-F19498872A3C}" type="parTrans" cxnId="{A978DDC1-2981-5E4C-8080-B1A3363F2D2C}">
      <dgm:prSet/>
      <dgm:spPr/>
      <dgm:t>
        <a:bodyPr/>
        <a:lstStyle/>
        <a:p>
          <a:endParaRPr lang="en-US"/>
        </a:p>
      </dgm:t>
    </dgm:pt>
    <dgm:pt modelId="{22D50917-E5CE-974F-AC96-94DFD3D2E6E7}" type="sibTrans" cxnId="{A978DDC1-2981-5E4C-8080-B1A3363F2D2C}">
      <dgm:prSet/>
      <dgm:spPr/>
      <dgm:t>
        <a:bodyPr/>
        <a:lstStyle/>
        <a:p>
          <a:endParaRPr lang="en-US"/>
        </a:p>
      </dgm:t>
    </dgm:pt>
    <dgm:pt modelId="{1E562C09-13FE-1947-A504-674BAA075514}">
      <dgm:prSet phldrT="[Text]"/>
      <dgm:spPr/>
      <dgm:t>
        <a:bodyPr/>
        <a:lstStyle/>
        <a:p>
          <a:r>
            <a:rPr lang="en-US" dirty="0" smtClean="0"/>
            <a:t>Smart</a:t>
          </a:r>
          <a:endParaRPr lang="en-US" dirty="0"/>
        </a:p>
      </dgm:t>
    </dgm:pt>
    <dgm:pt modelId="{477FCE49-BA71-1640-99B9-357584A35C66}" type="parTrans" cxnId="{5FDB9D0A-5DBB-0A49-9090-27E43EB0EF57}">
      <dgm:prSet/>
      <dgm:spPr/>
      <dgm:t>
        <a:bodyPr/>
        <a:lstStyle/>
        <a:p>
          <a:endParaRPr lang="en-US"/>
        </a:p>
      </dgm:t>
    </dgm:pt>
    <dgm:pt modelId="{DC5D8E84-30CD-A145-A9ED-259BE2DF793D}" type="sibTrans" cxnId="{5FDB9D0A-5DBB-0A49-9090-27E43EB0EF57}">
      <dgm:prSet/>
      <dgm:spPr/>
      <dgm:t>
        <a:bodyPr/>
        <a:lstStyle/>
        <a:p>
          <a:endParaRPr lang="en-US"/>
        </a:p>
      </dgm:t>
    </dgm:pt>
    <dgm:pt modelId="{E8585AD7-FC4C-F54B-B48F-CEEA4BCB4753}" type="pres">
      <dgm:prSet presAssocID="{12887FCB-158E-E246-A57E-F70FD522CD4E}" presName="cycle" presStyleCnt="0">
        <dgm:presLayoutVars>
          <dgm:chMax val="1"/>
          <dgm:dir/>
          <dgm:animLvl val="ctr"/>
          <dgm:resizeHandles val="exact"/>
        </dgm:presLayoutVars>
      </dgm:prSet>
      <dgm:spPr/>
      <dgm:t>
        <a:bodyPr/>
        <a:lstStyle/>
        <a:p>
          <a:endParaRPr lang="en-US"/>
        </a:p>
      </dgm:t>
    </dgm:pt>
    <dgm:pt modelId="{707374A7-DC6C-2346-AE08-508D44BC53F6}" type="pres">
      <dgm:prSet presAssocID="{0CCBE2FB-045C-A04D-85D6-B40E37693364}" presName="centerShape" presStyleLbl="node0" presStyleIdx="0" presStyleCnt="1"/>
      <dgm:spPr/>
      <dgm:t>
        <a:bodyPr/>
        <a:lstStyle/>
        <a:p>
          <a:endParaRPr lang="en-US"/>
        </a:p>
      </dgm:t>
    </dgm:pt>
    <dgm:pt modelId="{404C3193-9AF6-4749-B240-D3A01C89504B}" type="pres">
      <dgm:prSet presAssocID="{B1411935-744B-F449-B126-ACB71F320C83}" presName="Name9" presStyleLbl="parChTrans1D2" presStyleIdx="0" presStyleCnt="4"/>
      <dgm:spPr/>
      <dgm:t>
        <a:bodyPr/>
        <a:lstStyle/>
        <a:p>
          <a:endParaRPr lang="en-US"/>
        </a:p>
      </dgm:t>
    </dgm:pt>
    <dgm:pt modelId="{CE3BA014-72C0-1947-BD05-B651B963CBF1}" type="pres">
      <dgm:prSet presAssocID="{B1411935-744B-F449-B126-ACB71F320C83}" presName="connTx" presStyleLbl="parChTrans1D2" presStyleIdx="0" presStyleCnt="4"/>
      <dgm:spPr/>
      <dgm:t>
        <a:bodyPr/>
        <a:lstStyle/>
        <a:p>
          <a:endParaRPr lang="en-US"/>
        </a:p>
      </dgm:t>
    </dgm:pt>
    <dgm:pt modelId="{23FA0410-2E20-6545-9187-6EB47C56749B}" type="pres">
      <dgm:prSet presAssocID="{E90114F0-5E29-4F42-981F-B34B50B4F21F}" presName="node" presStyleLbl="node1" presStyleIdx="0" presStyleCnt="4">
        <dgm:presLayoutVars>
          <dgm:bulletEnabled val="1"/>
        </dgm:presLayoutVars>
      </dgm:prSet>
      <dgm:spPr/>
      <dgm:t>
        <a:bodyPr/>
        <a:lstStyle/>
        <a:p>
          <a:endParaRPr lang="en-US"/>
        </a:p>
      </dgm:t>
    </dgm:pt>
    <dgm:pt modelId="{3A9471AA-C80E-274C-880F-1E2FCDD532C4}" type="pres">
      <dgm:prSet presAssocID="{7EFD9DF3-C3D1-FC44-B35E-0C1A6FFBD039}" presName="Name9" presStyleLbl="parChTrans1D2" presStyleIdx="1" presStyleCnt="4"/>
      <dgm:spPr/>
      <dgm:t>
        <a:bodyPr/>
        <a:lstStyle/>
        <a:p>
          <a:endParaRPr lang="en-US"/>
        </a:p>
      </dgm:t>
    </dgm:pt>
    <dgm:pt modelId="{89E3F017-C2C1-274C-8EB8-78C348F3EE14}" type="pres">
      <dgm:prSet presAssocID="{7EFD9DF3-C3D1-FC44-B35E-0C1A6FFBD039}" presName="connTx" presStyleLbl="parChTrans1D2" presStyleIdx="1" presStyleCnt="4"/>
      <dgm:spPr/>
      <dgm:t>
        <a:bodyPr/>
        <a:lstStyle/>
        <a:p>
          <a:endParaRPr lang="en-US"/>
        </a:p>
      </dgm:t>
    </dgm:pt>
    <dgm:pt modelId="{5F738392-BC2F-3F46-9EA2-50E37C75C757}" type="pres">
      <dgm:prSet presAssocID="{D8622B0F-9695-104D-A061-B41F4C3B3EE7}" presName="node" presStyleLbl="node1" presStyleIdx="1" presStyleCnt="4">
        <dgm:presLayoutVars>
          <dgm:bulletEnabled val="1"/>
        </dgm:presLayoutVars>
      </dgm:prSet>
      <dgm:spPr/>
      <dgm:t>
        <a:bodyPr/>
        <a:lstStyle/>
        <a:p>
          <a:endParaRPr lang="en-US"/>
        </a:p>
      </dgm:t>
    </dgm:pt>
    <dgm:pt modelId="{27FE03C1-FE67-3548-8740-7209C61384EF}" type="pres">
      <dgm:prSet presAssocID="{7D0865A6-46D4-2D40-83D6-F19498872A3C}" presName="Name9" presStyleLbl="parChTrans1D2" presStyleIdx="2" presStyleCnt="4"/>
      <dgm:spPr/>
      <dgm:t>
        <a:bodyPr/>
        <a:lstStyle/>
        <a:p>
          <a:endParaRPr lang="en-US"/>
        </a:p>
      </dgm:t>
    </dgm:pt>
    <dgm:pt modelId="{2C0E2D27-CCC6-C34A-AEBE-9423D7920229}" type="pres">
      <dgm:prSet presAssocID="{7D0865A6-46D4-2D40-83D6-F19498872A3C}" presName="connTx" presStyleLbl="parChTrans1D2" presStyleIdx="2" presStyleCnt="4"/>
      <dgm:spPr/>
      <dgm:t>
        <a:bodyPr/>
        <a:lstStyle/>
        <a:p>
          <a:endParaRPr lang="en-US"/>
        </a:p>
      </dgm:t>
    </dgm:pt>
    <dgm:pt modelId="{594880DE-AC73-894D-9765-22CC340E1BB3}" type="pres">
      <dgm:prSet presAssocID="{731315AB-3C23-614C-8C8A-53E69E12FB0B}" presName="node" presStyleLbl="node1" presStyleIdx="2" presStyleCnt="4">
        <dgm:presLayoutVars>
          <dgm:bulletEnabled val="1"/>
        </dgm:presLayoutVars>
      </dgm:prSet>
      <dgm:spPr/>
      <dgm:t>
        <a:bodyPr/>
        <a:lstStyle/>
        <a:p>
          <a:endParaRPr lang="en-US"/>
        </a:p>
      </dgm:t>
    </dgm:pt>
    <dgm:pt modelId="{2BE9579A-EBCE-0741-BB4D-E4E8B3B92F2D}" type="pres">
      <dgm:prSet presAssocID="{477FCE49-BA71-1640-99B9-357584A35C66}" presName="Name9" presStyleLbl="parChTrans1D2" presStyleIdx="3" presStyleCnt="4"/>
      <dgm:spPr/>
      <dgm:t>
        <a:bodyPr/>
        <a:lstStyle/>
        <a:p>
          <a:endParaRPr lang="en-US"/>
        </a:p>
      </dgm:t>
    </dgm:pt>
    <dgm:pt modelId="{C062E576-8CAF-0846-9C26-80246D0C59EF}" type="pres">
      <dgm:prSet presAssocID="{477FCE49-BA71-1640-99B9-357584A35C66}" presName="connTx" presStyleLbl="parChTrans1D2" presStyleIdx="3" presStyleCnt="4"/>
      <dgm:spPr/>
      <dgm:t>
        <a:bodyPr/>
        <a:lstStyle/>
        <a:p>
          <a:endParaRPr lang="en-US"/>
        </a:p>
      </dgm:t>
    </dgm:pt>
    <dgm:pt modelId="{0D2E6197-FA52-764F-9AD2-3F6463B2E836}" type="pres">
      <dgm:prSet presAssocID="{1E562C09-13FE-1947-A504-674BAA075514}" presName="node" presStyleLbl="node1" presStyleIdx="3" presStyleCnt="4">
        <dgm:presLayoutVars>
          <dgm:bulletEnabled val="1"/>
        </dgm:presLayoutVars>
      </dgm:prSet>
      <dgm:spPr/>
      <dgm:t>
        <a:bodyPr/>
        <a:lstStyle/>
        <a:p>
          <a:endParaRPr lang="en-US"/>
        </a:p>
      </dgm:t>
    </dgm:pt>
  </dgm:ptLst>
  <dgm:cxnLst>
    <dgm:cxn modelId="{1BEABB06-1EA1-F941-BAE8-F730D692FD68}" srcId="{12887FCB-158E-E246-A57E-F70FD522CD4E}" destId="{0CCBE2FB-045C-A04D-85D6-B40E37693364}" srcOrd="0" destOrd="0" parTransId="{603DA6D0-C132-2040-AC87-42BD9F43CDCC}" sibTransId="{A7DEA3C9-6585-5F42-8C85-03B88B7CD528}"/>
    <dgm:cxn modelId="{94A19A80-EE99-BF42-B285-A973F1A5BCA1}" type="presOf" srcId="{477FCE49-BA71-1640-99B9-357584A35C66}" destId="{C062E576-8CAF-0846-9C26-80246D0C59EF}" srcOrd="1" destOrd="0" presId="urn:microsoft.com/office/officeart/2005/8/layout/radial1"/>
    <dgm:cxn modelId="{C5ABC395-0CF6-C943-8275-AD5EB14D1578}" type="presOf" srcId="{7D0865A6-46D4-2D40-83D6-F19498872A3C}" destId="{2C0E2D27-CCC6-C34A-AEBE-9423D7920229}" srcOrd="1" destOrd="0" presId="urn:microsoft.com/office/officeart/2005/8/layout/radial1"/>
    <dgm:cxn modelId="{EB9AD9CA-CCBD-114B-BC91-EBA452619DDC}" type="presOf" srcId="{477FCE49-BA71-1640-99B9-357584A35C66}" destId="{2BE9579A-EBCE-0741-BB4D-E4E8B3B92F2D}" srcOrd="0" destOrd="0" presId="urn:microsoft.com/office/officeart/2005/8/layout/radial1"/>
    <dgm:cxn modelId="{5CA459E4-EE7A-E44F-9D7F-F4456D911F1B}" srcId="{0CCBE2FB-045C-A04D-85D6-B40E37693364}" destId="{D8622B0F-9695-104D-A061-B41F4C3B3EE7}" srcOrd="1" destOrd="0" parTransId="{7EFD9DF3-C3D1-FC44-B35E-0C1A6FFBD039}" sibTransId="{B15F9909-EEF3-5446-A391-61E9E640203F}"/>
    <dgm:cxn modelId="{C2D83DC4-4CA7-1145-9F01-40C9DD869AC9}" type="presOf" srcId="{E90114F0-5E29-4F42-981F-B34B50B4F21F}" destId="{23FA0410-2E20-6545-9187-6EB47C56749B}" srcOrd="0" destOrd="0" presId="urn:microsoft.com/office/officeart/2005/8/layout/radial1"/>
    <dgm:cxn modelId="{31F19DA5-A13C-FD43-9354-FEECDB80E496}" type="presOf" srcId="{B1411935-744B-F449-B126-ACB71F320C83}" destId="{404C3193-9AF6-4749-B240-D3A01C89504B}" srcOrd="0" destOrd="0" presId="urn:microsoft.com/office/officeart/2005/8/layout/radial1"/>
    <dgm:cxn modelId="{A978DDC1-2981-5E4C-8080-B1A3363F2D2C}" srcId="{0CCBE2FB-045C-A04D-85D6-B40E37693364}" destId="{731315AB-3C23-614C-8C8A-53E69E12FB0B}" srcOrd="2" destOrd="0" parTransId="{7D0865A6-46D4-2D40-83D6-F19498872A3C}" sibTransId="{22D50917-E5CE-974F-AC96-94DFD3D2E6E7}"/>
    <dgm:cxn modelId="{7C6A32D3-45EF-1A4C-BF14-DC520F8B09BC}" type="presOf" srcId="{0CCBE2FB-045C-A04D-85D6-B40E37693364}" destId="{707374A7-DC6C-2346-AE08-508D44BC53F6}" srcOrd="0" destOrd="0" presId="urn:microsoft.com/office/officeart/2005/8/layout/radial1"/>
    <dgm:cxn modelId="{1A9143FF-59F6-884A-985F-BA8784D70F27}" srcId="{0CCBE2FB-045C-A04D-85D6-B40E37693364}" destId="{E90114F0-5E29-4F42-981F-B34B50B4F21F}" srcOrd="0" destOrd="0" parTransId="{B1411935-744B-F449-B126-ACB71F320C83}" sibTransId="{76943B62-06CF-AD42-8658-B2004C04FE05}"/>
    <dgm:cxn modelId="{F9770481-B982-8D4F-ABCC-9D5E6E2462BA}" type="presOf" srcId="{7D0865A6-46D4-2D40-83D6-F19498872A3C}" destId="{27FE03C1-FE67-3548-8740-7209C61384EF}" srcOrd="0" destOrd="0" presId="urn:microsoft.com/office/officeart/2005/8/layout/radial1"/>
    <dgm:cxn modelId="{536D69EA-C40F-DC40-AD8F-01B77B8B823C}" type="presOf" srcId="{D8622B0F-9695-104D-A061-B41F4C3B3EE7}" destId="{5F738392-BC2F-3F46-9EA2-50E37C75C757}" srcOrd="0" destOrd="0" presId="urn:microsoft.com/office/officeart/2005/8/layout/radial1"/>
    <dgm:cxn modelId="{AB5F192D-9672-5D43-9A48-A58A4455438E}" type="presOf" srcId="{B1411935-744B-F449-B126-ACB71F320C83}" destId="{CE3BA014-72C0-1947-BD05-B651B963CBF1}" srcOrd="1" destOrd="0" presId="urn:microsoft.com/office/officeart/2005/8/layout/radial1"/>
    <dgm:cxn modelId="{7C1B2E83-47E3-044F-8109-42FC428EBC01}" type="presOf" srcId="{1E562C09-13FE-1947-A504-674BAA075514}" destId="{0D2E6197-FA52-764F-9AD2-3F6463B2E836}" srcOrd="0" destOrd="0" presId="urn:microsoft.com/office/officeart/2005/8/layout/radial1"/>
    <dgm:cxn modelId="{5FDB9D0A-5DBB-0A49-9090-27E43EB0EF57}" srcId="{0CCBE2FB-045C-A04D-85D6-B40E37693364}" destId="{1E562C09-13FE-1947-A504-674BAA075514}" srcOrd="3" destOrd="0" parTransId="{477FCE49-BA71-1640-99B9-357584A35C66}" sibTransId="{DC5D8E84-30CD-A145-A9ED-259BE2DF793D}"/>
    <dgm:cxn modelId="{07295CE7-6763-3D45-BDC6-66CBDB1C5A71}" type="presOf" srcId="{7EFD9DF3-C3D1-FC44-B35E-0C1A6FFBD039}" destId="{3A9471AA-C80E-274C-880F-1E2FCDD532C4}" srcOrd="0" destOrd="0" presId="urn:microsoft.com/office/officeart/2005/8/layout/radial1"/>
    <dgm:cxn modelId="{DB123754-3FA1-C74E-A380-AECEAF4CB0C7}" type="presOf" srcId="{12887FCB-158E-E246-A57E-F70FD522CD4E}" destId="{E8585AD7-FC4C-F54B-B48F-CEEA4BCB4753}" srcOrd="0" destOrd="0" presId="urn:microsoft.com/office/officeart/2005/8/layout/radial1"/>
    <dgm:cxn modelId="{FBD1A458-D2A6-A545-92F7-6D002E10C0D7}" type="presOf" srcId="{731315AB-3C23-614C-8C8A-53E69E12FB0B}" destId="{594880DE-AC73-894D-9765-22CC340E1BB3}" srcOrd="0" destOrd="0" presId="urn:microsoft.com/office/officeart/2005/8/layout/radial1"/>
    <dgm:cxn modelId="{7A8EEF43-2A9D-AB42-B300-F43B39497CA9}" type="presOf" srcId="{7EFD9DF3-C3D1-FC44-B35E-0C1A6FFBD039}" destId="{89E3F017-C2C1-274C-8EB8-78C348F3EE14}" srcOrd="1" destOrd="0" presId="urn:microsoft.com/office/officeart/2005/8/layout/radial1"/>
    <dgm:cxn modelId="{F7CF9F0A-EB67-BF41-8D79-21FF01722F7F}" type="presParOf" srcId="{E8585AD7-FC4C-F54B-B48F-CEEA4BCB4753}" destId="{707374A7-DC6C-2346-AE08-508D44BC53F6}" srcOrd="0" destOrd="0" presId="urn:microsoft.com/office/officeart/2005/8/layout/radial1"/>
    <dgm:cxn modelId="{C005C9F0-BE4C-264D-9107-E954C0246590}" type="presParOf" srcId="{E8585AD7-FC4C-F54B-B48F-CEEA4BCB4753}" destId="{404C3193-9AF6-4749-B240-D3A01C89504B}" srcOrd="1" destOrd="0" presId="urn:microsoft.com/office/officeart/2005/8/layout/radial1"/>
    <dgm:cxn modelId="{52BCC746-382C-1445-94E8-091BDF144176}" type="presParOf" srcId="{404C3193-9AF6-4749-B240-D3A01C89504B}" destId="{CE3BA014-72C0-1947-BD05-B651B963CBF1}" srcOrd="0" destOrd="0" presId="urn:microsoft.com/office/officeart/2005/8/layout/radial1"/>
    <dgm:cxn modelId="{81231AC7-5933-8A46-B6CD-0E57EEFF2AC5}" type="presParOf" srcId="{E8585AD7-FC4C-F54B-B48F-CEEA4BCB4753}" destId="{23FA0410-2E20-6545-9187-6EB47C56749B}" srcOrd="2" destOrd="0" presId="urn:microsoft.com/office/officeart/2005/8/layout/radial1"/>
    <dgm:cxn modelId="{A179FC7F-FCC8-904D-9FD0-5F9BFBDDEFC9}" type="presParOf" srcId="{E8585AD7-FC4C-F54B-B48F-CEEA4BCB4753}" destId="{3A9471AA-C80E-274C-880F-1E2FCDD532C4}" srcOrd="3" destOrd="0" presId="urn:microsoft.com/office/officeart/2005/8/layout/radial1"/>
    <dgm:cxn modelId="{0642559C-3B1A-5A47-A091-29A794E55B82}" type="presParOf" srcId="{3A9471AA-C80E-274C-880F-1E2FCDD532C4}" destId="{89E3F017-C2C1-274C-8EB8-78C348F3EE14}" srcOrd="0" destOrd="0" presId="urn:microsoft.com/office/officeart/2005/8/layout/radial1"/>
    <dgm:cxn modelId="{41D30423-B411-AE4D-A142-7FAA5C663A9A}" type="presParOf" srcId="{E8585AD7-FC4C-F54B-B48F-CEEA4BCB4753}" destId="{5F738392-BC2F-3F46-9EA2-50E37C75C757}" srcOrd="4" destOrd="0" presId="urn:microsoft.com/office/officeart/2005/8/layout/radial1"/>
    <dgm:cxn modelId="{1281F974-38D7-5E4E-B67E-EE59E50A97D3}" type="presParOf" srcId="{E8585AD7-FC4C-F54B-B48F-CEEA4BCB4753}" destId="{27FE03C1-FE67-3548-8740-7209C61384EF}" srcOrd="5" destOrd="0" presId="urn:microsoft.com/office/officeart/2005/8/layout/radial1"/>
    <dgm:cxn modelId="{A4291AE7-762B-4A43-8774-C49B2B91F511}" type="presParOf" srcId="{27FE03C1-FE67-3548-8740-7209C61384EF}" destId="{2C0E2D27-CCC6-C34A-AEBE-9423D7920229}" srcOrd="0" destOrd="0" presId="urn:microsoft.com/office/officeart/2005/8/layout/radial1"/>
    <dgm:cxn modelId="{DDD293A0-5F95-4449-A521-C11554D4E52C}" type="presParOf" srcId="{E8585AD7-FC4C-F54B-B48F-CEEA4BCB4753}" destId="{594880DE-AC73-894D-9765-22CC340E1BB3}" srcOrd="6" destOrd="0" presId="urn:microsoft.com/office/officeart/2005/8/layout/radial1"/>
    <dgm:cxn modelId="{0C9E8EBA-D603-7E4F-8393-0DB693DEBDFF}" type="presParOf" srcId="{E8585AD7-FC4C-F54B-B48F-CEEA4BCB4753}" destId="{2BE9579A-EBCE-0741-BB4D-E4E8B3B92F2D}" srcOrd="7" destOrd="0" presId="urn:microsoft.com/office/officeart/2005/8/layout/radial1"/>
    <dgm:cxn modelId="{69A18F54-7C1B-FC43-83C8-19F5B545257C}" type="presParOf" srcId="{2BE9579A-EBCE-0741-BB4D-E4E8B3B92F2D}" destId="{C062E576-8CAF-0846-9C26-80246D0C59EF}" srcOrd="0" destOrd="0" presId="urn:microsoft.com/office/officeart/2005/8/layout/radial1"/>
    <dgm:cxn modelId="{87BE3923-209A-1341-83F1-D4933C6CE350}" type="presParOf" srcId="{E8585AD7-FC4C-F54B-B48F-CEEA4BCB4753}" destId="{0D2E6197-FA52-764F-9AD2-3F6463B2E836}"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B00DC1-8739-704D-A02F-96D9882FC3B2}"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26771B8E-78B2-F64C-B7CB-EEEEB4D3B367}">
      <dgm:prSet phldrT="[Text]" custT="1"/>
      <dgm:spPr/>
      <dgm:t>
        <a:bodyPr/>
        <a:lstStyle/>
        <a:p>
          <a:r>
            <a:rPr lang="en-US" sz="1600" b="1" dirty="0" smtClean="0">
              <a:solidFill>
                <a:schemeClr val="tx1"/>
              </a:solidFill>
            </a:rPr>
            <a:t>Just  wait</a:t>
          </a:r>
          <a:endParaRPr lang="en-US" sz="1600" b="1" dirty="0">
            <a:solidFill>
              <a:schemeClr val="tx1"/>
            </a:solidFill>
          </a:endParaRPr>
        </a:p>
      </dgm:t>
    </dgm:pt>
    <dgm:pt modelId="{C6718808-FD30-6B4C-BF1C-5D46B065DE5A}" type="parTrans" cxnId="{29C48D58-662D-864E-B9BE-4E846A91D098}">
      <dgm:prSet/>
      <dgm:spPr/>
      <dgm:t>
        <a:bodyPr/>
        <a:lstStyle/>
        <a:p>
          <a:endParaRPr lang="en-US"/>
        </a:p>
      </dgm:t>
    </dgm:pt>
    <dgm:pt modelId="{242DCB35-896C-534A-930F-D87A104F4BDC}" type="sibTrans" cxnId="{29C48D58-662D-864E-B9BE-4E846A91D098}">
      <dgm:prSet/>
      <dgm:spPr/>
      <dgm:t>
        <a:bodyPr/>
        <a:lstStyle/>
        <a:p>
          <a:endParaRPr lang="en-US"/>
        </a:p>
      </dgm:t>
    </dgm:pt>
    <dgm:pt modelId="{662814DC-04FB-BA4A-9755-6EB1899B36DF}">
      <dgm:prSet phldrT="[Text]" custT="1"/>
      <dgm:spPr/>
      <dgm:t>
        <a:bodyPr/>
        <a:lstStyle/>
        <a:p>
          <a:r>
            <a:rPr lang="en-US" sz="1600" b="1" dirty="0" smtClean="0">
              <a:solidFill>
                <a:schemeClr val="tx1"/>
              </a:solidFill>
            </a:rPr>
            <a:t>Boom</a:t>
          </a:r>
          <a:endParaRPr lang="en-US" sz="1600" b="1" dirty="0">
            <a:solidFill>
              <a:schemeClr val="tx1"/>
            </a:solidFill>
          </a:endParaRPr>
        </a:p>
      </dgm:t>
    </dgm:pt>
    <dgm:pt modelId="{1F9B74D1-2A15-2546-AD90-0EA6D9515E1E}" type="parTrans" cxnId="{0A178350-5007-3B4F-84A6-F95082CCD8D9}">
      <dgm:prSet/>
      <dgm:spPr/>
      <dgm:t>
        <a:bodyPr/>
        <a:lstStyle/>
        <a:p>
          <a:endParaRPr lang="en-US"/>
        </a:p>
      </dgm:t>
    </dgm:pt>
    <dgm:pt modelId="{407F2B9D-05AD-A14F-B074-57353AE40791}" type="sibTrans" cxnId="{0A178350-5007-3B4F-84A6-F95082CCD8D9}">
      <dgm:prSet/>
      <dgm:spPr/>
      <dgm:t>
        <a:bodyPr/>
        <a:lstStyle/>
        <a:p>
          <a:endParaRPr lang="en-US"/>
        </a:p>
      </dgm:t>
    </dgm:pt>
    <dgm:pt modelId="{A105132A-FD3D-7143-B053-F3471179AF3B}">
      <dgm:prSet phldrT="[Text]" custT="1"/>
      <dgm:spPr/>
      <dgm:t>
        <a:bodyPr/>
        <a:lstStyle/>
        <a:p>
          <a:r>
            <a:rPr lang="en-US" sz="1600" b="1" dirty="0" smtClean="0">
              <a:solidFill>
                <a:schemeClr val="tx1"/>
              </a:solidFill>
            </a:rPr>
            <a:t>Skimmer</a:t>
          </a:r>
          <a:endParaRPr lang="en-US" sz="1600" b="1" dirty="0">
            <a:solidFill>
              <a:schemeClr val="tx1"/>
            </a:solidFill>
          </a:endParaRPr>
        </a:p>
      </dgm:t>
    </dgm:pt>
    <dgm:pt modelId="{938F45E8-391C-A347-AEA9-E87C78B168A3}" type="parTrans" cxnId="{DF9EB91A-1310-1A47-88A7-F88554FA0652}">
      <dgm:prSet/>
      <dgm:spPr/>
      <dgm:t>
        <a:bodyPr/>
        <a:lstStyle/>
        <a:p>
          <a:endParaRPr lang="en-US"/>
        </a:p>
      </dgm:t>
    </dgm:pt>
    <dgm:pt modelId="{EAB18AB7-6077-7543-993F-F431C9956DAF}" type="sibTrans" cxnId="{DF9EB91A-1310-1A47-88A7-F88554FA0652}">
      <dgm:prSet/>
      <dgm:spPr/>
      <dgm:t>
        <a:bodyPr/>
        <a:lstStyle/>
        <a:p>
          <a:endParaRPr lang="en-US"/>
        </a:p>
      </dgm:t>
    </dgm:pt>
    <dgm:pt modelId="{5BEFB500-5B1F-6F4D-9C56-CC4A25DA91BE}">
      <dgm:prSet phldrT="[Text]" custT="1"/>
      <dgm:spPr/>
      <dgm:t>
        <a:bodyPr/>
        <a:lstStyle/>
        <a:p>
          <a:r>
            <a:rPr lang="en-US" sz="1600" b="1" dirty="0" smtClean="0">
              <a:solidFill>
                <a:schemeClr val="tx1"/>
              </a:solidFill>
            </a:rPr>
            <a:t>Sponge Pads</a:t>
          </a:r>
          <a:endParaRPr lang="en-US" sz="1600" b="1" dirty="0">
            <a:solidFill>
              <a:schemeClr val="tx1"/>
            </a:solidFill>
          </a:endParaRPr>
        </a:p>
      </dgm:t>
    </dgm:pt>
    <dgm:pt modelId="{74710414-81C4-094E-9AD3-CDC9B8FE6A35}" type="parTrans" cxnId="{D8DE3E72-AB40-F74B-8AB0-32CBD9942D3B}">
      <dgm:prSet/>
      <dgm:spPr/>
      <dgm:t>
        <a:bodyPr/>
        <a:lstStyle/>
        <a:p>
          <a:endParaRPr lang="en-US"/>
        </a:p>
      </dgm:t>
    </dgm:pt>
    <dgm:pt modelId="{15195613-8751-C141-92D2-4872233B8D6C}" type="sibTrans" cxnId="{D8DE3E72-AB40-F74B-8AB0-32CBD9942D3B}">
      <dgm:prSet/>
      <dgm:spPr/>
      <dgm:t>
        <a:bodyPr/>
        <a:lstStyle/>
        <a:p>
          <a:endParaRPr lang="en-US"/>
        </a:p>
      </dgm:t>
    </dgm:pt>
    <dgm:pt modelId="{3E13C5B5-3C28-6A42-AE07-C357AB2FBCA0}">
      <dgm:prSet phldrT="[Text]" custT="1"/>
      <dgm:spPr/>
      <dgm:t>
        <a:bodyPr/>
        <a:lstStyle/>
        <a:p>
          <a:r>
            <a:rPr lang="en-US" sz="1600" b="1" dirty="0" smtClean="0">
              <a:solidFill>
                <a:schemeClr val="tx1"/>
              </a:solidFill>
            </a:rPr>
            <a:t>Set on fire</a:t>
          </a:r>
          <a:endParaRPr lang="en-US" sz="1600" b="1" dirty="0">
            <a:solidFill>
              <a:schemeClr val="tx1"/>
            </a:solidFill>
          </a:endParaRPr>
        </a:p>
      </dgm:t>
    </dgm:pt>
    <dgm:pt modelId="{670D643B-2B7C-0D45-9207-23A3E9FB488A}" type="parTrans" cxnId="{B20C75CC-A7BA-8245-A223-167CFDBFA85E}">
      <dgm:prSet/>
      <dgm:spPr/>
      <dgm:t>
        <a:bodyPr/>
        <a:lstStyle/>
        <a:p>
          <a:endParaRPr lang="en-US"/>
        </a:p>
      </dgm:t>
    </dgm:pt>
    <dgm:pt modelId="{26A74B19-E347-8D41-8EED-1AC1CFE584BB}" type="sibTrans" cxnId="{B20C75CC-A7BA-8245-A223-167CFDBFA85E}">
      <dgm:prSet/>
      <dgm:spPr/>
      <dgm:t>
        <a:bodyPr/>
        <a:lstStyle/>
        <a:p>
          <a:endParaRPr lang="en-US"/>
        </a:p>
      </dgm:t>
    </dgm:pt>
    <dgm:pt modelId="{60E5051A-176A-FC46-83E8-43CEC1E2853D}">
      <dgm:prSet phldrT="[Text]" custT="1"/>
      <dgm:spPr/>
      <dgm:t>
        <a:bodyPr/>
        <a:lstStyle/>
        <a:p>
          <a:r>
            <a:rPr lang="en-US" sz="1600" b="1" dirty="0" smtClean="0">
              <a:solidFill>
                <a:schemeClr val="tx1"/>
              </a:solidFill>
            </a:rPr>
            <a:t>Chemicals</a:t>
          </a:r>
          <a:endParaRPr lang="en-US" sz="1600" b="1" dirty="0">
            <a:solidFill>
              <a:schemeClr val="tx1"/>
            </a:solidFill>
          </a:endParaRPr>
        </a:p>
      </dgm:t>
    </dgm:pt>
    <dgm:pt modelId="{F52C297D-B401-6244-A6C6-6D250DF66CF9}" type="parTrans" cxnId="{BCF3931B-D09A-9B48-B166-270BA670DFD0}">
      <dgm:prSet/>
      <dgm:spPr/>
      <dgm:t>
        <a:bodyPr/>
        <a:lstStyle/>
        <a:p>
          <a:endParaRPr lang="en-US"/>
        </a:p>
      </dgm:t>
    </dgm:pt>
    <dgm:pt modelId="{14B9001F-D720-9242-A966-5044C56F46A1}" type="sibTrans" cxnId="{BCF3931B-D09A-9B48-B166-270BA670DFD0}">
      <dgm:prSet/>
      <dgm:spPr/>
      <dgm:t>
        <a:bodyPr/>
        <a:lstStyle/>
        <a:p>
          <a:endParaRPr lang="en-US"/>
        </a:p>
      </dgm:t>
    </dgm:pt>
    <dgm:pt modelId="{36812198-87AA-C847-BDE7-1ED3A51B56A7}" type="pres">
      <dgm:prSet presAssocID="{A0B00DC1-8739-704D-A02F-96D9882FC3B2}" presName="composite" presStyleCnt="0">
        <dgm:presLayoutVars>
          <dgm:chMax val="5"/>
          <dgm:dir/>
          <dgm:animLvl val="ctr"/>
          <dgm:resizeHandles val="exact"/>
        </dgm:presLayoutVars>
      </dgm:prSet>
      <dgm:spPr/>
      <dgm:t>
        <a:bodyPr/>
        <a:lstStyle/>
        <a:p>
          <a:endParaRPr lang="en-US"/>
        </a:p>
      </dgm:t>
    </dgm:pt>
    <dgm:pt modelId="{93042DCE-4238-D24B-9D1E-AB236B77C2BE}" type="pres">
      <dgm:prSet presAssocID="{A0B00DC1-8739-704D-A02F-96D9882FC3B2}" presName="cycle" presStyleCnt="0"/>
      <dgm:spPr/>
    </dgm:pt>
    <dgm:pt modelId="{4771669C-0E1A-E04E-8CD2-8C3A3CEE2191}" type="pres">
      <dgm:prSet presAssocID="{A0B00DC1-8739-704D-A02F-96D9882FC3B2}" presName="centerShape" presStyleCnt="0"/>
      <dgm:spPr/>
    </dgm:pt>
    <dgm:pt modelId="{A0132BB6-DB4B-AF45-8692-44F179DFFD58}" type="pres">
      <dgm:prSet presAssocID="{A0B00DC1-8739-704D-A02F-96D9882FC3B2}" presName="connSite" presStyleLbl="node1" presStyleIdx="0" presStyleCnt="7"/>
      <dgm:spPr/>
    </dgm:pt>
    <dgm:pt modelId="{772E1B07-FF0E-8A42-85B5-5B6903E21ABF}" type="pres">
      <dgm:prSet presAssocID="{A0B00DC1-8739-704D-A02F-96D9882FC3B2}" presName="visible" presStyleLbl="node1" presStyleIdx="0" presStyleCnt="7"/>
      <dgm:spPr>
        <a:blipFill rotWithShape="0">
          <a:blip xmlns:r="http://schemas.openxmlformats.org/officeDocument/2006/relationships" r:embed="rId1"/>
          <a:stretch>
            <a:fillRect/>
          </a:stretch>
        </a:blipFill>
      </dgm:spPr>
      <dgm:t>
        <a:bodyPr/>
        <a:lstStyle/>
        <a:p>
          <a:endParaRPr lang="en-US"/>
        </a:p>
      </dgm:t>
    </dgm:pt>
    <dgm:pt modelId="{512785F9-6C67-DE46-BD62-89CC6D7D1DFA}" type="pres">
      <dgm:prSet presAssocID="{C6718808-FD30-6B4C-BF1C-5D46B065DE5A}" presName="Name25" presStyleLbl="parChTrans1D1" presStyleIdx="0" presStyleCnt="6"/>
      <dgm:spPr/>
      <dgm:t>
        <a:bodyPr/>
        <a:lstStyle/>
        <a:p>
          <a:endParaRPr lang="en-US"/>
        </a:p>
      </dgm:t>
    </dgm:pt>
    <dgm:pt modelId="{B87729AA-5458-8645-AFA1-4F5C76C2DA13}" type="pres">
      <dgm:prSet presAssocID="{26771B8E-78B2-F64C-B7CB-EEEEB4D3B367}" presName="node" presStyleCnt="0"/>
      <dgm:spPr/>
    </dgm:pt>
    <dgm:pt modelId="{131C4257-7271-D949-8F4A-FA2D185B3E42}" type="pres">
      <dgm:prSet presAssocID="{26771B8E-78B2-F64C-B7CB-EEEEB4D3B367}" presName="parentNode" presStyleLbl="node1" presStyleIdx="1" presStyleCnt="7" custScaleX="179018" custScaleY="204022" custLinFactX="-243047" custLinFactY="35646" custLinFactNeighborX="-300000" custLinFactNeighborY="100000">
        <dgm:presLayoutVars>
          <dgm:chMax val="1"/>
          <dgm:bulletEnabled val="1"/>
        </dgm:presLayoutVars>
      </dgm:prSet>
      <dgm:spPr/>
      <dgm:t>
        <a:bodyPr/>
        <a:lstStyle/>
        <a:p>
          <a:endParaRPr lang="en-US"/>
        </a:p>
      </dgm:t>
    </dgm:pt>
    <dgm:pt modelId="{5D1432AD-6F88-8D47-8E7D-D3925CAE4CC9}" type="pres">
      <dgm:prSet presAssocID="{26771B8E-78B2-F64C-B7CB-EEEEB4D3B367}" presName="childNode" presStyleLbl="revTx" presStyleIdx="0" presStyleCnt="0">
        <dgm:presLayoutVars>
          <dgm:bulletEnabled val="1"/>
        </dgm:presLayoutVars>
      </dgm:prSet>
      <dgm:spPr/>
      <dgm:t>
        <a:bodyPr/>
        <a:lstStyle/>
        <a:p>
          <a:endParaRPr lang="en-US"/>
        </a:p>
      </dgm:t>
    </dgm:pt>
    <dgm:pt modelId="{A8FD7B92-330D-7A42-9BDF-665D0590D189}" type="pres">
      <dgm:prSet presAssocID="{1F9B74D1-2A15-2546-AD90-0EA6D9515E1E}" presName="Name25" presStyleLbl="parChTrans1D1" presStyleIdx="1" presStyleCnt="6"/>
      <dgm:spPr/>
      <dgm:t>
        <a:bodyPr/>
        <a:lstStyle/>
        <a:p>
          <a:endParaRPr lang="en-US"/>
        </a:p>
      </dgm:t>
    </dgm:pt>
    <dgm:pt modelId="{C75A1FF6-8926-F14F-BACF-C33797F2BA39}" type="pres">
      <dgm:prSet presAssocID="{662814DC-04FB-BA4A-9755-6EB1899B36DF}" presName="node" presStyleCnt="0"/>
      <dgm:spPr/>
    </dgm:pt>
    <dgm:pt modelId="{E49F7738-E13F-FD4E-B9F3-FF16A6C0A215}" type="pres">
      <dgm:prSet presAssocID="{662814DC-04FB-BA4A-9755-6EB1899B36DF}" presName="parentNode" presStyleLbl="node1" presStyleIdx="2" presStyleCnt="7" custScaleX="158882" custScaleY="158610" custLinFactX="-111286" custLinFactNeighborX="-200000" custLinFactNeighborY="-81848">
        <dgm:presLayoutVars>
          <dgm:chMax val="1"/>
          <dgm:bulletEnabled val="1"/>
        </dgm:presLayoutVars>
      </dgm:prSet>
      <dgm:spPr/>
      <dgm:t>
        <a:bodyPr/>
        <a:lstStyle/>
        <a:p>
          <a:endParaRPr lang="en-US"/>
        </a:p>
      </dgm:t>
    </dgm:pt>
    <dgm:pt modelId="{71B14FB7-EFEA-3448-96D1-89655C42AC4B}" type="pres">
      <dgm:prSet presAssocID="{662814DC-04FB-BA4A-9755-6EB1899B36DF}" presName="childNode" presStyleLbl="revTx" presStyleIdx="0" presStyleCnt="0">
        <dgm:presLayoutVars>
          <dgm:bulletEnabled val="1"/>
        </dgm:presLayoutVars>
      </dgm:prSet>
      <dgm:spPr/>
      <dgm:t>
        <a:bodyPr/>
        <a:lstStyle/>
        <a:p>
          <a:endParaRPr lang="en-US"/>
        </a:p>
      </dgm:t>
    </dgm:pt>
    <dgm:pt modelId="{7D8A191F-298C-124C-BDFA-27E29299CC85}" type="pres">
      <dgm:prSet presAssocID="{938F45E8-391C-A347-AEA9-E87C78B168A3}" presName="Name25" presStyleLbl="parChTrans1D1" presStyleIdx="2" presStyleCnt="6"/>
      <dgm:spPr/>
      <dgm:t>
        <a:bodyPr/>
        <a:lstStyle/>
        <a:p>
          <a:endParaRPr lang="en-US"/>
        </a:p>
      </dgm:t>
    </dgm:pt>
    <dgm:pt modelId="{185784C5-35D5-2242-B1F5-D37D0871F171}" type="pres">
      <dgm:prSet presAssocID="{A105132A-FD3D-7143-B053-F3471179AF3B}" presName="node" presStyleCnt="0"/>
      <dgm:spPr/>
    </dgm:pt>
    <dgm:pt modelId="{94DECAF5-C4F1-5B49-B113-C5A12EE26F7F}" type="pres">
      <dgm:prSet presAssocID="{A105132A-FD3D-7143-B053-F3471179AF3B}" presName="parentNode" presStyleLbl="node1" presStyleIdx="3" presStyleCnt="7" custScaleX="196313" custScaleY="164564" custLinFactNeighborX="-63054" custLinFactNeighborY="-74972">
        <dgm:presLayoutVars>
          <dgm:chMax val="1"/>
          <dgm:bulletEnabled val="1"/>
        </dgm:presLayoutVars>
      </dgm:prSet>
      <dgm:spPr/>
      <dgm:t>
        <a:bodyPr/>
        <a:lstStyle/>
        <a:p>
          <a:endParaRPr lang="en-US"/>
        </a:p>
      </dgm:t>
    </dgm:pt>
    <dgm:pt modelId="{EEF68D10-7EC1-DC44-A62F-4FB87C5EF6E2}" type="pres">
      <dgm:prSet presAssocID="{A105132A-FD3D-7143-B053-F3471179AF3B}" presName="childNode" presStyleLbl="revTx" presStyleIdx="0" presStyleCnt="0">
        <dgm:presLayoutVars>
          <dgm:bulletEnabled val="1"/>
        </dgm:presLayoutVars>
      </dgm:prSet>
      <dgm:spPr/>
      <dgm:t>
        <a:bodyPr/>
        <a:lstStyle/>
        <a:p>
          <a:endParaRPr lang="en-US"/>
        </a:p>
      </dgm:t>
    </dgm:pt>
    <dgm:pt modelId="{83DEDE0B-3BEA-474F-9206-E852C4BFD23D}" type="pres">
      <dgm:prSet presAssocID="{74710414-81C4-094E-9AD3-CDC9B8FE6A35}" presName="Name25" presStyleLbl="parChTrans1D1" presStyleIdx="3" presStyleCnt="6"/>
      <dgm:spPr/>
      <dgm:t>
        <a:bodyPr/>
        <a:lstStyle/>
        <a:p>
          <a:endParaRPr lang="en-US"/>
        </a:p>
      </dgm:t>
    </dgm:pt>
    <dgm:pt modelId="{6C840059-34CA-0F4A-8D05-0A67F8B237A2}" type="pres">
      <dgm:prSet presAssocID="{5BEFB500-5B1F-6F4D-9C56-CC4A25DA91BE}" presName="node" presStyleCnt="0"/>
      <dgm:spPr/>
    </dgm:pt>
    <dgm:pt modelId="{D5C89893-0C68-1642-AA64-074C9DF48309}" type="pres">
      <dgm:prSet presAssocID="{5BEFB500-5B1F-6F4D-9C56-CC4A25DA91BE}" presName="parentNode" presStyleLbl="node1" presStyleIdx="4" presStyleCnt="7" custScaleX="186549" custScaleY="163150" custLinFactNeighborX="-62830" custLinFactNeighborY="95377">
        <dgm:presLayoutVars>
          <dgm:chMax val="1"/>
          <dgm:bulletEnabled val="1"/>
        </dgm:presLayoutVars>
      </dgm:prSet>
      <dgm:spPr/>
      <dgm:t>
        <a:bodyPr/>
        <a:lstStyle/>
        <a:p>
          <a:endParaRPr lang="en-US"/>
        </a:p>
      </dgm:t>
    </dgm:pt>
    <dgm:pt modelId="{766C3939-50FF-E74C-B02D-F4C3BA1B3062}" type="pres">
      <dgm:prSet presAssocID="{5BEFB500-5B1F-6F4D-9C56-CC4A25DA91BE}" presName="childNode" presStyleLbl="revTx" presStyleIdx="0" presStyleCnt="0">
        <dgm:presLayoutVars>
          <dgm:bulletEnabled val="1"/>
        </dgm:presLayoutVars>
      </dgm:prSet>
      <dgm:spPr/>
    </dgm:pt>
    <dgm:pt modelId="{C0AC2D75-9CAD-244B-80B4-1DE654291563}" type="pres">
      <dgm:prSet presAssocID="{670D643B-2B7C-0D45-9207-23A3E9FB488A}" presName="Name25" presStyleLbl="parChTrans1D1" presStyleIdx="4" presStyleCnt="6"/>
      <dgm:spPr/>
      <dgm:t>
        <a:bodyPr/>
        <a:lstStyle/>
        <a:p>
          <a:endParaRPr lang="en-US"/>
        </a:p>
      </dgm:t>
    </dgm:pt>
    <dgm:pt modelId="{62C1DCF4-74F6-E540-A4E9-1728A5BC0C0D}" type="pres">
      <dgm:prSet presAssocID="{3E13C5B5-3C28-6A42-AE07-C357AB2FBCA0}" presName="node" presStyleCnt="0"/>
      <dgm:spPr/>
    </dgm:pt>
    <dgm:pt modelId="{130055D2-E985-E145-A122-6633DC74EE4E}" type="pres">
      <dgm:prSet presAssocID="{3E13C5B5-3C28-6A42-AE07-C357AB2FBCA0}" presName="parentNode" presStyleLbl="node1" presStyleIdx="5" presStyleCnt="7" custScaleX="218868" custScaleY="221171" custLinFactX="-109014" custLinFactNeighborX="-200000" custLinFactNeighborY="79515">
        <dgm:presLayoutVars>
          <dgm:chMax val="1"/>
          <dgm:bulletEnabled val="1"/>
        </dgm:presLayoutVars>
      </dgm:prSet>
      <dgm:spPr/>
      <dgm:t>
        <a:bodyPr/>
        <a:lstStyle/>
        <a:p>
          <a:endParaRPr lang="en-US"/>
        </a:p>
      </dgm:t>
    </dgm:pt>
    <dgm:pt modelId="{5363FF5C-D3D4-F848-9C7E-21CBF2BC075E}" type="pres">
      <dgm:prSet presAssocID="{3E13C5B5-3C28-6A42-AE07-C357AB2FBCA0}" presName="childNode" presStyleLbl="revTx" presStyleIdx="0" presStyleCnt="0">
        <dgm:presLayoutVars>
          <dgm:bulletEnabled val="1"/>
        </dgm:presLayoutVars>
      </dgm:prSet>
      <dgm:spPr/>
    </dgm:pt>
    <dgm:pt modelId="{74548D50-48FD-314D-8832-53A8F4F2B169}" type="pres">
      <dgm:prSet presAssocID="{F52C297D-B401-6244-A6C6-6D250DF66CF9}" presName="Name25" presStyleLbl="parChTrans1D1" presStyleIdx="5" presStyleCnt="6"/>
      <dgm:spPr/>
      <dgm:t>
        <a:bodyPr/>
        <a:lstStyle/>
        <a:p>
          <a:endParaRPr lang="en-US"/>
        </a:p>
      </dgm:t>
    </dgm:pt>
    <dgm:pt modelId="{E4D371BD-33E8-A342-AC40-F0ED8815FCB0}" type="pres">
      <dgm:prSet presAssocID="{60E5051A-176A-FC46-83E8-43CEC1E2853D}" presName="node" presStyleCnt="0"/>
      <dgm:spPr/>
    </dgm:pt>
    <dgm:pt modelId="{BEFDDFEA-539D-1D4D-8E1A-5429B39EC708}" type="pres">
      <dgm:prSet presAssocID="{60E5051A-176A-FC46-83E8-43CEC1E2853D}" presName="parentNode" presStyleLbl="node1" presStyleIdx="6" presStyleCnt="7" custScaleX="215719" custScaleY="198008" custLinFactX="-230208" custLinFactY="-61022" custLinFactNeighborX="-300000" custLinFactNeighborY="-100000">
        <dgm:presLayoutVars>
          <dgm:chMax val="1"/>
          <dgm:bulletEnabled val="1"/>
        </dgm:presLayoutVars>
      </dgm:prSet>
      <dgm:spPr/>
      <dgm:t>
        <a:bodyPr/>
        <a:lstStyle/>
        <a:p>
          <a:endParaRPr lang="en-US"/>
        </a:p>
      </dgm:t>
    </dgm:pt>
    <dgm:pt modelId="{32F39F39-F2AC-0D48-80F9-BF4783C56D4B}" type="pres">
      <dgm:prSet presAssocID="{60E5051A-176A-FC46-83E8-43CEC1E2853D}" presName="childNode" presStyleLbl="revTx" presStyleIdx="0" presStyleCnt="0">
        <dgm:presLayoutVars>
          <dgm:bulletEnabled val="1"/>
        </dgm:presLayoutVars>
      </dgm:prSet>
      <dgm:spPr/>
    </dgm:pt>
  </dgm:ptLst>
  <dgm:cxnLst>
    <dgm:cxn modelId="{580AB6FE-2173-3342-9F94-27862EAE1568}" type="presOf" srcId="{662814DC-04FB-BA4A-9755-6EB1899B36DF}" destId="{E49F7738-E13F-FD4E-B9F3-FF16A6C0A215}" srcOrd="0" destOrd="0" presId="urn:microsoft.com/office/officeart/2005/8/layout/radial2"/>
    <dgm:cxn modelId="{C51A3187-2007-2D49-9649-6524A971D6BE}" type="presOf" srcId="{C6718808-FD30-6B4C-BF1C-5D46B065DE5A}" destId="{512785F9-6C67-DE46-BD62-89CC6D7D1DFA}" srcOrd="0" destOrd="0" presId="urn:microsoft.com/office/officeart/2005/8/layout/radial2"/>
    <dgm:cxn modelId="{707928DA-5FC2-2148-AC7E-5812370C5F3A}" type="presOf" srcId="{60E5051A-176A-FC46-83E8-43CEC1E2853D}" destId="{BEFDDFEA-539D-1D4D-8E1A-5429B39EC708}" srcOrd="0" destOrd="0" presId="urn:microsoft.com/office/officeart/2005/8/layout/radial2"/>
    <dgm:cxn modelId="{B20C75CC-A7BA-8245-A223-167CFDBFA85E}" srcId="{A0B00DC1-8739-704D-A02F-96D9882FC3B2}" destId="{3E13C5B5-3C28-6A42-AE07-C357AB2FBCA0}" srcOrd="4" destOrd="0" parTransId="{670D643B-2B7C-0D45-9207-23A3E9FB488A}" sibTransId="{26A74B19-E347-8D41-8EED-1AC1CFE584BB}"/>
    <dgm:cxn modelId="{821F15DB-8DFB-D242-AE06-71F2AAAC11EE}" type="presOf" srcId="{A105132A-FD3D-7143-B053-F3471179AF3B}" destId="{94DECAF5-C4F1-5B49-B113-C5A12EE26F7F}" srcOrd="0" destOrd="0" presId="urn:microsoft.com/office/officeart/2005/8/layout/radial2"/>
    <dgm:cxn modelId="{D8DE3E72-AB40-F74B-8AB0-32CBD9942D3B}" srcId="{A0B00DC1-8739-704D-A02F-96D9882FC3B2}" destId="{5BEFB500-5B1F-6F4D-9C56-CC4A25DA91BE}" srcOrd="3" destOrd="0" parTransId="{74710414-81C4-094E-9AD3-CDC9B8FE6A35}" sibTransId="{15195613-8751-C141-92D2-4872233B8D6C}"/>
    <dgm:cxn modelId="{17AF7257-6C91-BD4D-B444-7310E3D9E885}" type="presOf" srcId="{74710414-81C4-094E-9AD3-CDC9B8FE6A35}" destId="{83DEDE0B-3BEA-474F-9206-E852C4BFD23D}" srcOrd="0" destOrd="0" presId="urn:microsoft.com/office/officeart/2005/8/layout/radial2"/>
    <dgm:cxn modelId="{BCF3931B-D09A-9B48-B166-270BA670DFD0}" srcId="{A0B00DC1-8739-704D-A02F-96D9882FC3B2}" destId="{60E5051A-176A-FC46-83E8-43CEC1E2853D}" srcOrd="5" destOrd="0" parTransId="{F52C297D-B401-6244-A6C6-6D250DF66CF9}" sibTransId="{14B9001F-D720-9242-A966-5044C56F46A1}"/>
    <dgm:cxn modelId="{CAF034A0-B549-3B42-91A4-08D1A9B1A345}" type="presOf" srcId="{F52C297D-B401-6244-A6C6-6D250DF66CF9}" destId="{74548D50-48FD-314D-8832-53A8F4F2B169}" srcOrd="0" destOrd="0" presId="urn:microsoft.com/office/officeart/2005/8/layout/radial2"/>
    <dgm:cxn modelId="{366312B7-49A9-CD40-94FE-7800BF091AFE}" type="presOf" srcId="{3E13C5B5-3C28-6A42-AE07-C357AB2FBCA0}" destId="{130055D2-E985-E145-A122-6633DC74EE4E}" srcOrd="0" destOrd="0" presId="urn:microsoft.com/office/officeart/2005/8/layout/radial2"/>
    <dgm:cxn modelId="{29C48D58-662D-864E-B9BE-4E846A91D098}" srcId="{A0B00DC1-8739-704D-A02F-96D9882FC3B2}" destId="{26771B8E-78B2-F64C-B7CB-EEEEB4D3B367}" srcOrd="0" destOrd="0" parTransId="{C6718808-FD30-6B4C-BF1C-5D46B065DE5A}" sibTransId="{242DCB35-896C-534A-930F-D87A104F4BDC}"/>
    <dgm:cxn modelId="{FA89282C-D985-8440-B777-A9108115C422}" type="presOf" srcId="{26771B8E-78B2-F64C-B7CB-EEEEB4D3B367}" destId="{131C4257-7271-D949-8F4A-FA2D185B3E42}" srcOrd="0" destOrd="0" presId="urn:microsoft.com/office/officeart/2005/8/layout/radial2"/>
    <dgm:cxn modelId="{D1981957-6837-2A46-9CE1-D995EDBF2129}" type="presOf" srcId="{1F9B74D1-2A15-2546-AD90-0EA6D9515E1E}" destId="{A8FD7B92-330D-7A42-9BDF-665D0590D189}" srcOrd="0" destOrd="0" presId="urn:microsoft.com/office/officeart/2005/8/layout/radial2"/>
    <dgm:cxn modelId="{2F492337-14F4-3D4E-8586-199A602FBF2F}" type="presOf" srcId="{5BEFB500-5B1F-6F4D-9C56-CC4A25DA91BE}" destId="{D5C89893-0C68-1642-AA64-074C9DF48309}" srcOrd="0" destOrd="0" presId="urn:microsoft.com/office/officeart/2005/8/layout/radial2"/>
    <dgm:cxn modelId="{0A178350-5007-3B4F-84A6-F95082CCD8D9}" srcId="{A0B00DC1-8739-704D-A02F-96D9882FC3B2}" destId="{662814DC-04FB-BA4A-9755-6EB1899B36DF}" srcOrd="1" destOrd="0" parTransId="{1F9B74D1-2A15-2546-AD90-0EA6D9515E1E}" sibTransId="{407F2B9D-05AD-A14F-B074-57353AE40791}"/>
    <dgm:cxn modelId="{DF9EB91A-1310-1A47-88A7-F88554FA0652}" srcId="{A0B00DC1-8739-704D-A02F-96D9882FC3B2}" destId="{A105132A-FD3D-7143-B053-F3471179AF3B}" srcOrd="2" destOrd="0" parTransId="{938F45E8-391C-A347-AEA9-E87C78B168A3}" sibTransId="{EAB18AB7-6077-7543-993F-F431C9956DAF}"/>
    <dgm:cxn modelId="{83700E74-7E75-0B4F-B4D8-E2E51135C375}" type="presOf" srcId="{670D643B-2B7C-0D45-9207-23A3E9FB488A}" destId="{C0AC2D75-9CAD-244B-80B4-1DE654291563}" srcOrd="0" destOrd="0" presId="urn:microsoft.com/office/officeart/2005/8/layout/radial2"/>
    <dgm:cxn modelId="{485B2DED-C7F0-5E4A-ACE4-8E92FA7C779B}" type="presOf" srcId="{A0B00DC1-8739-704D-A02F-96D9882FC3B2}" destId="{36812198-87AA-C847-BDE7-1ED3A51B56A7}" srcOrd="0" destOrd="0" presId="urn:microsoft.com/office/officeart/2005/8/layout/radial2"/>
    <dgm:cxn modelId="{C5B55A93-A513-0044-8352-DFAF00F09B43}" type="presOf" srcId="{938F45E8-391C-A347-AEA9-E87C78B168A3}" destId="{7D8A191F-298C-124C-BDFA-27E29299CC85}" srcOrd="0" destOrd="0" presId="urn:microsoft.com/office/officeart/2005/8/layout/radial2"/>
    <dgm:cxn modelId="{4604BBBB-A259-8944-B474-66D044A68574}" type="presParOf" srcId="{36812198-87AA-C847-BDE7-1ED3A51B56A7}" destId="{93042DCE-4238-D24B-9D1E-AB236B77C2BE}" srcOrd="0" destOrd="0" presId="urn:microsoft.com/office/officeart/2005/8/layout/radial2"/>
    <dgm:cxn modelId="{5BDEDD75-BAFA-7F4D-81FC-B830DBEF4195}" type="presParOf" srcId="{93042DCE-4238-D24B-9D1E-AB236B77C2BE}" destId="{4771669C-0E1A-E04E-8CD2-8C3A3CEE2191}" srcOrd="0" destOrd="0" presId="urn:microsoft.com/office/officeart/2005/8/layout/radial2"/>
    <dgm:cxn modelId="{176E4D2B-98DC-1949-A04A-0F0304ABCE00}" type="presParOf" srcId="{4771669C-0E1A-E04E-8CD2-8C3A3CEE2191}" destId="{A0132BB6-DB4B-AF45-8692-44F179DFFD58}" srcOrd="0" destOrd="0" presId="urn:microsoft.com/office/officeart/2005/8/layout/radial2"/>
    <dgm:cxn modelId="{FE2D0189-D3AC-D246-9116-A75942D7643E}" type="presParOf" srcId="{4771669C-0E1A-E04E-8CD2-8C3A3CEE2191}" destId="{772E1B07-FF0E-8A42-85B5-5B6903E21ABF}" srcOrd="1" destOrd="0" presId="urn:microsoft.com/office/officeart/2005/8/layout/radial2"/>
    <dgm:cxn modelId="{2E59F322-CF28-1647-B944-B76C4A744F62}" type="presParOf" srcId="{93042DCE-4238-D24B-9D1E-AB236B77C2BE}" destId="{512785F9-6C67-DE46-BD62-89CC6D7D1DFA}" srcOrd="1" destOrd="0" presId="urn:microsoft.com/office/officeart/2005/8/layout/radial2"/>
    <dgm:cxn modelId="{9EEAEDBA-8B60-C34D-9F10-9AD57F3E9204}" type="presParOf" srcId="{93042DCE-4238-D24B-9D1E-AB236B77C2BE}" destId="{B87729AA-5458-8645-AFA1-4F5C76C2DA13}" srcOrd="2" destOrd="0" presId="urn:microsoft.com/office/officeart/2005/8/layout/radial2"/>
    <dgm:cxn modelId="{CC5DF266-3C54-1049-8ECD-684ADD57850A}" type="presParOf" srcId="{B87729AA-5458-8645-AFA1-4F5C76C2DA13}" destId="{131C4257-7271-D949-8F4A-FA2D185B3E42}" srcOrd="0" destOrd="0" presId="urn:microsoft.com/office/officeart/2005/8/layout/radial2"/>
    <dgm:cxn modelId="{8E2E2C7E-E4E0-D740-AEF9-A411B21A40AA}" type="presParOf" srcId="{B87729AA-5458-8645-AFA1-4F5C76C2DA13}" destId="{5D1432AD-6F88-8D47-8E7D-D3925CAE4CC9}" srcOrd="1" destOrd="0" presId="urn:microsoft.com/office/officeart/2005/8/layout/radial2"/>
    <dgm:cxn modelId="{19032604-73B5-B14B-B618-D2C4B8610D84}" type="presParOf" srcId="{93042DCE-4238-D24B-9D1E-AB236B77C2BE}" destId="{A8FD7B92-330D-7A42-9BDF-665D0590D189}" srcOrd="3" destOrd="0" presId="urn:microsoft.com/office/officeart/2005/8/layout/radial2"/>
    <dgm:cxn modelId="{819BF912-C1FF-CA4E-96E7-5588048CBE08}" type="presParOf" srcId="{93042DCE-4238-D24B-9D1E-AB236B77C2BE}" destId="{C75A1FF6-8926-F14F-BACF-C33797F2BA39}" srcOrd="4" destOrd="0" presId="urn:microsoft.com/office/officeart/2005/8/layout/radial2"/>
    <dgm:cxn modelId="{B654814E-50B9-E746-A973-1389CF95D484}" type="presParOf" srcId="{C75A1FF6-8926-F14F-BACF-C33797F2BA39}" destId="{E49F7738-E13F-FD4E-B9F3-FF16A6C0A215}" srcOrd="0" destOrd="0" presId="urn:microsoft.com/office/officeart/2005/8/layout/radial2"/>
    <dgm:cxn modelId="{0BE8E10B-5A28-C044-AC6D-C229131D94EC}" type="presParOf" srcId="{C75A1FF6-8926-F14F-BACF-C33797F2BA39}" destId="{71B14FB7-EFEA-3448-96D1-89655C42AC4B}" srcOrd="1" destOrd="0" presId="urn:microsoft.com/office/officeart/2005/8/layout/radial2"/>
    <dgm:cxn modelId="{3BA7F059-A421-8145-89CD-BF4A4D32F964}" type="presParOf" srcId="{93042DCE-4238-D24B-9D1E-AB236B77C2BE}" destId="{7D8A191F-298C-124C-BDFA-27E29299CC85}" srcOrd="5" destOrd="0" presId="urn:microsoft.com/office/officeart/2005/8/layout/radial2"/>
    <dgm:cxn modelId="{36B4539B-8D64-8F4B-96F7-22093B6B0BC5}" type="presParOf" srcId="{93042DCE-4238-D24B-9D1E-AB236B77C2BE}" destId="{185784C5-35D5-2242-B1F5-D37D0871F171}" srcOrd="6" destOrd="0" presId="urn:microsoft.com/office/officeart/2005/8/layout/radial2"/>
    <dgm:cxn modelId="{DCA6A65F-EF92-714A-A7AA-66A038D79A51}" type="presParOf" srcId="{185784C5-35D5-2242-B1F5-D37D0871F171}" destId="{94DECAF5-C4F1-5B49-B113-C5A12EE26F7F}" srcOrd="0" destOrd="0" presId="urn:microsoft.com/office/officeart/2005/8/layout/radial2"/>
    <dgm:cxn modelId="{2FEAFA7B-E00D-694A-B55B-EF60EC022B83}" type="presParOf" srcId="{185784C5-35D5-2242-B1F5-D37D0871F171}" destId="{EEF68D10-7EC1-DC44-A62F-4FB87C5EF6E2}" srcOrd="1" destOrd="0" presId="urn:microsoft.com/office/officeart/2005/8/layout/radial2"/>
    <dgm:cxn modelId="{8B671FD6-1461-0C4D-B259-F2E2D11475E5}" type="presParOf" srcId="{93042DCE-4238-D24B-9D1E-AB236B77C2BE}" destId="{83DEDE0B-3BEA-474F-9206-E852C4BFD23D}" srcOrd="7" destOrd="0" presId="urn:microsoft.com/office/officeart/2005/8/layout/radial2"/>
    <dgm:cxn modelId="{0ACF027F-1A98-764B-8626-897C8FFB3CD0}" type="presParOf" srcId="{93042DCE-4238-D24B-9D1E-AB236B77C2BE}" destId="{6C840059-34CA-0F4A-8D05-0A67F8B237A2}" srcOrd="8" destOrd="0" presId="urn:microsoft.com/office/officeart/2005/8/layout/radial2"/>
    <dgm:cxn modelId="{11C339AB-3A59-D040-8A68-3E1557AA2473}" type="presParOf" srcId="{6C840059-34CA-0F4A-8D05-0A67F8B237A2}" destId="{D5C89893-0C68-1642-AA64-074C9DF48309}" srcOrd="0" destOrd="0" presId="urn:microsoft.com/office/officeart/2005/8/layout/radial2"/>
    <dgm:cxn modelId="{48B56FD5-8898-3142-8646-63E276F696B8}" type="presParOf" srcId="{6C840059-34CA-0F4A-8D05-0A67F8B237A2}" destId="{766C3939-50FF-E74C-B02D-F4C3BA1B3062}" srcOrd="1" destOrd="0" presId="urn:microsoft.com/office/officeart/2005/8/layout/radial2"/>
    <dgm:cxn modelId="{221D982D-18CD-A947-83C0-80C55B31B99B}" type="presParOf" srcId="{93042DCE-4238-D24B-9D1E-AB236B77C2BE}" destId="{C0AC2D75-9CAD-244B-80B4-1DE654291563}" srcOrd="9" destOrd="0" presId="urn:microsoft.com/office/officeart/2005/8/layout/radial2"/>
    <dgm:cxn modelId="{7FDA3194-FCE4-2D40-B77C-C5F044BB13FD}" type="presParOf" srcId="{93042DCE-4238-D24B-9D1E-AB236B77C2BE}" destId="{62C1DCF4-74F6-E540-A4E9-1728A5BC0C0D}" srcOrd="10" destOrd="0" presId="urn:microsoft.com/office/officeart/2005/8/layout/radial2"/>
    <dgm:cxn modelId="{27341290-8FC0-C340-B157-9940C9D3D6CD}" type="presParOf" srcId="{62C1DCF4-74F6-E540-A4E9-1728A5BC0C0D}" destId="{130055D2-E985-E145-A122-6633DC74EE4E}" srcOrd="0" destOrd="0" presId="urn:microsoft.com/office/officeart/2005/8/layout/radial2"/>
    <dgm:cxn modelId="{2BB8FBC2-9601-E840-9132-00E87E6E5A2D}" type="presParOf" srcId="{62C1DCF4-74F6-E540-A4E9-1728A5BC0C0D}" destId="{5363FF5C-D3D4-F848-9C7E-21CBF2BC075E}" srcOrd="1" destOrd="0" presId="urn:microsoft.com/office/officeart/2005/8/layout/radial2"/>
    <dgm:cxn modelId="{B055026B-D483-8045-93C4-3B7B56AF254D}" type="presParOf" srcId="{93042DCE-4238-D24B-9D1E-AB236B77C2BE}" destId="{74548D50-48FD-314D-8832-53A8F4F2B169}" srcOrd="11" destOrd="0" presId="urn:microsoft.com/office/officeart/2005/8/layout/radial2"/>
    <dgm:cxn modelId="{4125281C-5B04-A34B-A0B0-D06F1B0B938B}" type="presParOf" srcId="{93042DCE-4238-D24B-9D1E-AB236B77C2BE}" destId="{E4D371BD-33E8-A342-AC40-F0ED8815FCB0}" srcOrd="12" destOrd="0" presId="urn:microsoft.com/office/officeart/2005/8/layout/radial2"/>
    <dgm:cxn modelId="{33991BC6-905E-5F45-8BF9-84158F769CBD}" type="presParOf" srcId="{E4D371BD-33E8-A342-AC40-F0ED8815FCB0}" destId="{BEFDDFEA-539D-1D4D-8E1A-5429B39EC708}" srcOrd="0" destOrd="0" presId="urn:microsoft.com/office/officeart/2005/8/layout/radial2"/>
    <dgm:cxn modelId="{42D01F9A-D5C8-7C42-BB7B-3761404CFC5B}" type="presParOf" srcId="{E4D371BD-33E8-A342-AC40-F0ED8815FCB0}" destId="{32F39F39-F2AC-0D48-80F9-BF4783C56D4B}"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03F7F6-9EEB-FD4D-99D3-ADEA7522E4CC}" type="doc">
      <dgm:prSet loTypeId="urn:microsoft.com/office/officeart/2005/8/layout/hProcess11" loCatId="process" qsTypeId="urn:microsoft.com/office/officeart/2005/8/quickstyle/simple4" qsCatId="simple" csTypeId="urn:microsoft.com/office/officeart/2005/8/colors/accent1_2" csCatId="accent1" phldr="1"/>
      <dgm:spPr/>
    </dgm:pt>
    <dgm:pt modelId="{7EC6F6F1-710B-5F49-9839-D78AAE36DB38}">
      <dgm:prSet phldrT="[Text]" custT="1"/>
      <dgm:spPr/>
      <dgm:t>
        <a:bodyPr/>
        <a:lstStyle/>
        <a:p>
          <a:r>
            <a:rPr lang="en-US" sz="1600" dirty="0" smtClean="0"/>
            <a:t>Use less electricity</a:t>
          </a:r>
          <a:endParaRPr lang="en-US" sz="1600" dirty="0"/>
        </a:p>
      </dgm:t>
    </dgm:pt>
    <dgm:pt modelId="{BBDBF486-2241-0C4A-98C8-1844749E3F07}" type="parTrans" cxnId="{5CD95989-8AA8-F94A-AE9E-FA6A8D430AFF}">
      <dgm:prSet/>
      <dgm:spPr/>
      <dgm:t>
        <a:bodyPr/>
        <a:lstStyle/>
        <a:p>
          <a:endParaRPr lang="en-US"/>
        </a:p>
      </dgm:t>
    </dgm:pt>
    <dgm:pt modelId="{0D8A7E76-93BB-9A42-A311-B891C0CC771D}" type="sibTrans" cxnId="{5CD95989-8AA8-F94A-AE9E-FA6A8D430AFF}">
      <dgm:prSet/>
      <dgm:spPr/>
      <dgm:t>
        <a:bodyPr/>
        <a:lstStyle/>
        <a:p>
          <a:endParaRPr lang="en-US"/>
        </a:p>
      </dgm:t>
    </dgm:pt>
    <dgm:pt modelId="{44A97417-15AD-9B4E-A37B-13CDA89ED897}">
      <dgm:prSet phldrT="[Text]" custT="1"/>
      <dgm:spPr/>
      <dgm:t>
        <a:bodyPr/>
        <a:lstStyle/>
        <a:p>
          <a:r>
            <a:rPr lang="en-US" sz="1600" dirty="0" smtClean="0"/>
            <a:t>Less oil used</a:t>
          </a:r>
          <a:endParaRPr lang="en-US" sz="1600" dirty="0"/>
        </a:p>
      </dgm:t>
    </dgm:pt>
    <dgm:pt modelId="{EF3E58BD-C2BC-994E-B3E6-01342967AB6C}" type="parTrans" cxnId="{4E6DEC32-DD1B-EC41-A699-15592A63491F}">
      <dgm:prSet/>
      <dgm:spPr/>
      <dgm:t>
        <a:bodyPr/>
        <a:lstStyle/>
        <a:p>
          <a:endParaRPr lang="en-US"/>
        </a:p>
      </dgm:t>
    </dgm:pt>
    <dgm:pt modelId="{AAC06315-F234-2744-B4CE-433819ABAF99}" type="sibTrans" cxnId="{4E6DEC32-DD1B-EC41-A699-15592A63491F}">
      <dgm:prSet/>
      <dgm:spPr/>
      <dgm:t>
        <a:bodyPr/>
        <a:lstStyle/>
        <a:p>
          <a:endParaRPr lang="en-US"/>
        </a:p>
      </dgm:t>
    </dgm:pt>
    <dgm:pt modelId="{26FED28D-8C76-B944-AEB4-4ECF93982D34}">
      <dgm:prSet phldrT="[Text]" custT="1"/>
      <dgm:spPr/>
      <dgm:t>
        <a:bodyPr/>
        <a:lstStyle/>
        <a:p>
          <a:r>
            <a:rPr lang="en-US" sz="1600" dirty="0" smtClean="0"/>
            <a:t>Fewer tankers – less chance of crashing</a:t>
          </a:r>
          <a:endParaRPr lang="en-US" sz="1600" dirty="0"/>
        </a:p>
      </dgm:t>
    </dgm:pt>
    <dgm:pt modelId="{6804457E-750E-6D4D-90D9-55DEE2C297D6}" type="parTrans" cxnId="{C2F9BB36-4B9A-414B-9EAF-A75F44FA8CE6}">
      <dgm:prSet/>
      <dgm:spPr/>
      <dgm:t>
        <a:bodyPr/>
        <a:lstStyle/>
        <a:p>
          <a:endParaRPr lang="en-US"/>
        </a:p>
      </dgm:t>
    </dgm:pt>
    <dgm:pt modelId="{7DE54DB3-ED48-D242-AAB1-003650426AF7}" type="sibTrans" cxnId="{C2F9BB36-4B9A-414B-9EAF-A75F44FA8CE6}">
      <dgm:prSet/>
      <dgm:spPr/>
      <dgm:t>
        <a:bodyPr/>
        <a:lstStyle/>
        <a:p>
          <a:endParaRPr lang="en-US"/>
        </a:p>
      </dgm:t>
    </dgm:pt>
    <dgm:pt modelId="{6410528F-6B3C-5C49-88C9-D8AC294C5EEB}" type="pres">
      <dgm:prSet presAssocID="{9203F7F6-9EEB-FD4D-99D3-ADEA7522E4CC}" presName="Name0" presStyleCnt="0">
        <dgm:presLayoutVars>
          <dgm:dir/>
          <dgm:resizeHandles val="exact"/>
        </dgm:presLayoutVars>
      </dgm:prSet>
      <dgm:spPr/>
    </dgm:pt>
    <dgm:pt modelId="{BAFE0455-7AEB-004D-BD54-DC5FB5E38884}" type="pres">
      <dgm:prSet presAssocID="{9203F7F6-9EEB-FD4D-99D3-ADEA7522E4CC}" presName="arrow" presStyleLbl="bgShp" presStyleIdx="0" presStyleCnt="1"/>
      <dgm:spPr/>
    </dgm:pt>
    <dgm:pt modelId="{AD6EB31A-43F8-814C-A528-201613D8852A}" type="pres">
      <dgm:prSet presAssocID="{9203F7F6-9EEB-FD4D-99D3-ADEA7522E4CC}" presName="points" presStyleCnt="0"/>
      <dgm:spPr/>
    </dgm:pt>
    <dgm:pt modelId="{F0685732-F990-4E44-BB6C-A1BA672AA323}" type="pres">
      <dgm:prSet presAssocID="{7EC6F6F1-710B-5F49-9839-D78AAE36DB38}" presName="compositeA" presStyleCnt="0"/>
      <dgm:spPr/>
    </dgm:pt>
    <dgm:pt modelId="{F8653E86-6C3D-3A45-9A18-7098EE782D41}" type="pres">
      <dgm:prSet presAssocID="{7EC6F6F1-710B-5F49-9839-D78AAE36DB38}" presName="textA" presStyleLbl="revTx" presStyleIdx="0" presStyleCnt="3">
        <dgm:presLayoutVars>
          <dgm:bulletEnabled val="1"/>
        </dgm:presLayoutVars>
      </dgm:prSet>
      <dgm:spPr/>
      <dgm:t>
        <a:bodyPr/>
        <a:lstStyle/>
        <a:p>
          <a:endParaRPr lang="en-US"/>
        </a:p>
      </dgm:t>
    </dgm:pt>
    <dgm:pt modelId="{634081A6-5E43-D844-8025-6EAC4D1FC0D2}" type="pres">
      <dgm:prSet presAssocID="{7EC6F6F1-710B-5F49-9839-D78AAE36DB38}" presName="circleA" presStyleLbl="node1" presStyleIdx="0" presStyleCnt="3"/>
      <dgm:spPr/>
    </dgm:pt>
    <dgm:pt modelId="{4B55EF05-DA98-AC40-B361-0DEFD36A3011}" type="pres">
      <dgm:prSet presAssocID="{7EC6F6F1-710B-5F49-9839-D78AAE36DB38}" presName="spaceA" presStyleCnt="0"/>
      <dgm:spPr/>
    </dgm:pt>
    <dgm:pt modelId="{93428A8F-20F7-5D4D-950D-E361100F2229}" type="pres">
      <dgm:prSet presAssocID="{0D8A7E76-93BB-9A42-A311-B891C0CC771D}" presName="space" presStyleCnt="0"/>
      <dgm:spPr/>
    </dgm:pt>
    <dgm:pt modelId="{E0825827-D4D3-2E4E-82ED-54A1A28276D1}" type="pres">
      <dgm:prSet presAssocID="{44A97417-15AD-9B4E-A37B-13CDA89ED897}" presName="compositeB" presStyleCnt="0"/>
      <dgm:spPr/>
    </dgm:pt>
    <dgm:pt modelId="{A5150AFB-8CFA-D34D-B949-284138F9C63A}" type="pres">
      <dgm:prSet presAssocID="{44A97417-15AD-9B4E-A37B-13CDA89ED897}" presName="textB" presStyleLbl="revTx" presStyleIdx="1" presStyleCnt="3">
        <dgm:presLayoutVars>
          <dgm:bulletEnabled val="1"/>
        </dgm:presLayoutVars>
      </dgm:prSet>
      <dgm:spPr/>
      <dgm:t>
        <a:bodyPr/>
        <a:lstStyle/>
        <a:p>
          <a:endParaRPr lang="en-US"/>
        </a:p>
      </dgm:t>
    </dgm:pt>
    <dgm:pt modelId="{6EDA5DF3-CEC7-2D4E-BF78-2212FF328214}" type="pres">
      <dgm:prSet presAssocID="{44A97417-15AD-9B4E-A37B-13CDA89ED897}" presName="circleB" presStyleLbl="node1" presStyleIdx="1" presStyleCnt="3"/>
      <dgm:spPr/>
      <dgm:t>
        <a:bodyPr/>
        <a:lstStyle/>
        <a:p>
          <a:endParaRPr lang="en-US"/>
        </a:p>
      </dgm:t>
    </dgm:pt>
    <dgm:pt modelId="{3451F69C-F184-1242-B9F5-3D87166E6CD9}" type="pres">
      <dgm:prSet presAssocID="{44A97417-15AD-9B4E-A37B-13CDA89ED897}" presName="spaceB" presStyleCnt="0"/>
      <dgm:spPr/>
    </dgm:pt>
    <dgm:pt modelId="{6B477AB5-AFC8-2F48-B5C4-3EBFEC1CC222}" type="pres">
      <dgm:prSet presAssocID="{AAC06315-F234-2744-B4CE-433819ABAF99}" presName="space" presStyleCnt="0"/>
      <dgm:spPr/>
    </dgm:pt>
    <dgm:pt modelId="{83CCD56A-B46F-2643-A93E-98DFAB09D8FD}" type="pres">
      <dgm:prSet presAssocID="{26FED28D-8C76-B944-AEB4-4ECF93982D34}" presName="compositeA" presStyleCnt="0"/>
      <dgm:spPr/>
    </dgm:pt>
    <dgm:pt modelId="{E41CC74C-E0FB-D145-91F6-00B6E0598706}" type="pres">
      <dgm:prSet presAssocID="{26FED28D-8C76-B944-AEB4-4ECF93982D34}" presName="textA" presStyleLbl="revTx" presStyleIdx="2" presStyleCnt="3">
        <dgm:presLayoutVars>
          <dgm:bulletEnabled val="1"/>
        </dgm:presLayoutVars>
      </dgm:prSet>
      <dgm:spPr/>
      <dgm:t>
        <a:bodyPr/>
        <a:lstStyle/>
        <a:p>
          <a:endParaRPr lang="en-US"/>
        </a:p>
      </dgm:t>
    </dgm:pt>
    <dgm:pt modelId="{94603E30-85F8-3641-A829-B6E4F653894B}" type="pres">
      <dgm:prSet presAssocID="{26FED28D-8C76-B944-AEB4-4ECF93982D34}" presName="circleA" presStyleLbl="node1" presStyleIdx="2" presStyleCnt="3"/>
      <dgm:spPr/>
    </dgm:pt>
    <dgm:pt modelId="{7E07A570-CE14-DC43-851A-D690BC164018}" type="pres">
      <dgm:prSet presAssocID="{26FED28D-8C76-B944-AEB4-4ECF93982D34}" presName="spaceA" presStyleCnt="0"/>
      <dgm:spPr/>
    </dgm:pt>
  </dgm:ptLst>
  <dgm:cxnLst>
    <dgm:cxn modelId="{0DB47CBC-2FCC-0A4E-96D3-822EB9D1CEC0}" type="presOf" srcId="{26FED28D-8C76-B944-AEB4-4ECF93982D34}" destId="{E41CC74C-E0FB-D145-91F6-00B6E0598706}" srcOrd="0" destOrd="0" presId="urn:microsoft.com/office/officeart/2005/8/layout/hProcess11"/>
    <dgm:cxn modelId="{4E6DEC32-DD1B-EC41-A699-15592A63491F}" srcId="{9203F7F6-9EEB-FD4D-99D3-ADEA7522E4CC}" destId="{44A97417-15AD-9B4E-A37B-13CDA89ED897}" srcOrd="1" destOrd="0" parTransId="{EF3E58BD-C2BC-994E-B3E6-01342967AB6C}" sibTransId="{AAC06315-F234-2744-B4CE-433819ABAF99}"/>
    <dgm:cxn modelId="{DE5E0549-BC9F-BC4E-8493-F1E2F9F82900}" type="presOf" srcId="{7EC6F6F1-710B-5F49-9839-D78AAE36DB38}" destId="{F8653E86-6C3D-3A45-9A18-7098EE782D41}" srcOrd="0" destOrd="0" presId="urn:microsoft.com/office/officeart/2005/8/layout/hProcess11"/>
    <dgm:cxn modelId="{99D70CA1-1AC8-F44F-A852-6E4F9380E988}" type="presOf" srcId="{9203F7F6-9EEB-FD4D-99D3-ADEA7522E4CC}" destId="{6410528F-6B3C-5C49-88C9-D8AC294C5EEB}" srcOrd="0" destOrd="0" presId="urn:microsoft.com/office/officeart/2005/8/layout/hProcess11"/>
    <dgm:cxn modelId="{7208D341-0BAE-154D-9882-AE8E59060FDF}" type="presOf" srcId="{44A97417-15AD-9B4E-A37B-13CDA89ED897}" destId="{A5150AFB-8CFA-D34D-B949-284138F9C63A}" srcOrd="0" destOrd="0" presId="urn:microsoft.com/office/officeart/2005/8/layout/hProcess11"/>
    <dgm:cxn modelId="{5CD95989-8AA8-F94A-AE9E-FA6A8D430AFF}" srcId="{9203F7F6-9EEB-FD4D-99D3-ADEA7522E4CC}" destId="{7EC6F6F1-710B-5F49-9839-D78AAE36DB38}" srcOrd="0" destOrd="0" parTransId="{BBDBF486-2241-0C4A-98C8-1844749E3F07}" sibTransId="{0D8A7E76-93BB-9A42-A311-B891C0CC771D}"/>
    <dgm:cxn modelId="{C2F9BB36-4B9A-414B-9EAF-A75F44FA8CE6}" srcId="{9203F7F6-9EEB-FD4D-99D3-ADEA7522E4CC}" destId="{26FED28D-8C76-B944-AEB4-4ECF93982D34}" srcOrd="2" destOrd="0" parTransId="{6804457E-750E-6D4D-90D9-55DEE2C297D6}" sibTransId="{7DE54DB3-ED48-D242-AAB1-003650426AF7}"/>
    <dgm:cxn modelId="{3DDE025E-E4FA-2447-A504-6D9ADF94B1BD}" type="presParOf" srcId="{6410528F-6B3C-5C49-88C9-D8AC294C5EEB}" destId="{BAFE0455-7AEB-004D-BD54-DC5FB5E38884}" srcOrd="0" destOrd="0" presId="urn:microsoft.com/office/officeart/2005/8/layout/hProcess11"/>
    <dgm:cxn modelId="{81D8FA95-3748-E543-B8DF-A60734565374}" type="presParOf" srcId="{6410528F-6B3C-5C49-88C9-D8AC294C5EEB}" destId="{AD6EB31A-43F8-814C-A528-201613D8852A}" srcOrd="1" destOrd="0" presId="urn:microsoft.com/office/officeart/2005/8/layout/hProcess11"/>
    <dgm:cxn modelId="{7D2D431D-A491-4B45-9D46-11CF87FAC625}" type="presParOf" srcId="{AD6EB31A-43F8-814C-A528-201613D8852A}" destId="{F0685732-F990-4E44-BB6C-A1BA672AA323}" srcOrd="0" destOrd="0" presId="urn:microsoft.com/office/officeart/2005/8/layout/hProcess11"/>
    <dgm:cxn modelId="{A40A1E6F-B313-F74E-855F-71DFF84F0BED}" type="presParOf" srcId="{F0685732-F990-4E44-BB6C-A1BA672AA323}" destId="{F8653E86-6C3D-3A45-9A18-7098EE782D41}" srcOrd="0" destOrd="0" presId="urn:microsoft.com/office/officeart/2005/8/layout/hProcess11"/>
    <dgm:cxn modelId="{4B3008C0-9CDF-9948-88E0-7124EFF03497}" type="presParOf" srcId="{F0685732-F990-4E44-BB6C-A1BA672AA323}" destId="{634081A6-5E43-D844-8025-6EAC4D1FC0D2}" srcOrd="1" destOrd="0" presId="urn:microsoft.com/office/officeart/2005/8/layout/hProcess11"/>
    <dgm:cxn modelId="{CE7719C2-C3B6-B94A-B613-565BFB8A662A}" type="presParOf" srcId="{F0685732-F990-4E44-BB6C-A1BA672AA323}" destId="{4B55EF05-DA98-AC40-B361-0DEFD36A3011}" srcOrd="2" destOrd="0" presId="urn:microsoft.com/office/officeart/2005/8/layout/hProcess11"/>
    <dgm:cxn modelId="{7941F405-A6B2-DB4E-9121-997263D925FF}" type="presParOf" srcId="{AD6EB31A-43F8-814C-A528-201613D8852A}" destId="{93428A8F-20F7-5D4D-950D-E361100F2229}" srcOrd="1" destOrd="0" presId="urn:microsoft.com/office/officeart/2005/8/layout/hProcess11"/>
    <dgm:cxn modelId="{828539A1-8C8C-3E4D-BE75-E7BB633E33DF}" type="presParOf" srcId="{AD6EB31A-43F8-814C-A528-201613D8852A}" destId="{E0825827-D4D3-2E4E-82ED-54A1A28276D1}" srcOrd="2" destOrd="0" presId="urn:microsoft.com/office/officeart/2005/8/layout/hProcess11"/>
    <dgm:cxn modelId="{F7E84E14-D124-CA4F-B5D8-BF0142E31A1B}" type="presParOf" srcId="{E0825827-D4D3-2E4E-82ED-54A1A28276D1}" destId="{A5150AFB-8CFA-D34D-B949-284138F9C63A}" srcOrd="0" destOrd="0" presId="urn:microsoft.com/office/officeart/2005/8/layout/hProcess11"/>
    <dgm:cxn modelId="{DBEB365D-AA90-4B47-90E8-018A2532587F}" type="presParOf" srcId="{E0825827-D4D3-2E4E-82ED-54A1A28276D1}" destId="{6EDA5DF3-CEC7-2D4E-BF78-2212FF328214}" srcOrd="1" destOrd="0" presId="urn:microsoft.com/office/officeart/2005/8/layout/hProcess11"/>
    <dgm:cxn modelId="{9330906B-9FA8-9244-A155-EA3F495494BB}" type="presParOf" srcId="{E0825827-D4D3-2E4E-82ED-54A1A28276D1}" destId="{3451F69C-F184-1242-B9F5-3D87166E6CD9}" srcOrd="2" destOrd="0" presId="urn:microsoft.com/office/officeart/2005/8/layout/hProcess11"/>
    <dgm:cxn modelId="{0BC7E22E-357B-A348-8678-4E45D033354F}" type="presParOf" srcId="{AD6EB31A-43F8-814C-A528-201613D8852A}" destId="{6B477AB5-AFC8-2F48-B5C4-3EBFEC1CC222}" srcOrd="3" destOrd="0" presId="urn:microsoft.com/office/officeart/2005/8/layout/hProcess11"/>
    <dgm:cxn modelId="{5AC8D74F-43C0-9948-B0CA-2D73FFF4A796}" type="presParOf" srcId="{AD6EB31A-43F8-814C-A528-201613D8852A}" destId="{83CCD56A-B46F-2643-A93E-98DFAB09D8FD}" srcOrd="4" destOrd="0" presId="urn:microsoft.com/office/officeart/2005/8/layout/hProcess11"/>
    <dgm:cxn modelId="{E1058BCC-A20B-D748-80AC-74368432F56F}" type="presParOf" srcId="{83CCD56A-B46F-2643-A93E-98DFAB09D8FD}" destId="{E41CC74C-E0FB-D145-91F6-00B6E0598706}" srcOrd="0" destOrd="0" presId="urn:microsoft.com/office/officeart/2005/8/layout/hProcess11"/>
    <dgm:cxn modelId="{84ACE7A6-3311-CE4E-953A-AE33D6DB7135}" type="presParOf" srcId="{83CCD56A-B46F-2643-A93E-98DFAB09D8FD}" destId="{94603E30-85F8-3641-A829-B6E4F653894B}" srcOrd="1" destOrd="0" presId="urn:microsoft.com/office/officeart/2005/8/layout/hProcess11"/>
    <dgm:cxn modelId="{AC19EABC-3453-844A-A1D7-F331443FE654}" type="presParOf" srcId="{83CCD56A-B46F-2643-A93E-98DFAB09D8FD}" destId="{7E07A570-CE14-DC43-851A-D690BC164018}" srcOrd="2" destOrd="0" presId="urn:microsoft.com/office/officeart/2005/8/layout/hProcess1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03F7F6-9EEB-FD4D-99D3-ADEA7522E4CC}" type="doc">
      <dgm:prSet loTypeId="urn:microsoft.com/office/officeart/2005/8/layout/hProcess11" loCatId="process" qsTypeId="urn:microsoft.com/office/officeart/2005/8/quickstyle/simple4" qsCatId="simple" csTypeId="urn:microsoft.com/office/officeart/2005/8/colors/accent1_2" csCatId="accent1" phldr="1"/>
      <dgm:spPr/>
    </dgm:pt>
    <dgm:pt modelId="{7EC6F6F1-710B-5F49-9839-D78AAE36DB38}">
      <dgm:prSet phldrT="[Text]" custT="1"/>
      <dgm:spPr/>
      <dgm:t>
        <a:bodyPr/>
        <a:lstStyle/>
        <a:p>
          <a:r>
            <a:rPr lang="en-US" sz="1600" dirty="0" smtClean="0"/>
            <a:t>Drive smaller cars and drive the speed limit</a:t>
          </a:r>
          <a:endParaRPr lang="en-US" sz="1600" dirty="0"/>
        </a:p>
      </dgm:t>
    </dgm:pt>
    <dgm:pt modelId="{BBDBF486-2241-0C4A-98C8-1844749E3F07}" type="parTrans" cxnId="{5CD95989-8AA8-F94A-AE9E-FA6A8D430AFF}">
      <dgm:prSet/>
      <dgm:spPr/>
      <dgm:t>
        <a:bodyPr/>
        <a:lstStyle/>
        <a:p>
          <a:endParaRPr lang="en-US"/>
        </a:p>
      </dgm:t>
    </dgm:pt>
    <dgm:pt modelId="{0D8A7E76-93BB-9A42-A311-B891C0CC771D}" type="sibTrans" cxnId="{5CD95989-8AA8-F94A-AE9E-FA6A8D430AFF}">
      <dgm:prSet/>
      <dgm:spPr/>
      <dgm:t>
        <a:bodyPr/>
        <a:lstStyle/>
        <a:p>
          <a:endParaRPr lang="en-US"/>
        </a:p>
      </dgm:t>
    </dgm:pt>
    <dgm:pt modelId="{44A97417-15AD-9B4E-A37B-13CDA89ED897}">
      <dgm:prSet phldrT="[Text]" custT="1"/>
      <dgm:spPr/>
      <dgm:t>
        <a:bodyPr/>
        <a:lstStyle/>
        <a:p>
          <a:r>
            <a:rPr lang="en-US" sz="1600" dirty="0" smtClean="0"/>
            <a:t>Less gas used</a:t>
          </a:r>
          <a:endParaRPr lang="en-US" sz="1600" dirty="0"/>
        </a:p>
      </dgm:t>
    </dgm:pt>
    <dgm:pt modelId="{EF3E58BD-C2BC-994E-B3E6-01342967AB6C}" type="parTrans" cxnId="{4E6DEC32-DD1B-EC41-A699-15592A63491F}">
      <dgm:prSet/>
      <dgm:spPr/>
      <dgm:t>
        <a:bodyPr/>
        <a:lstStyle/>
        <a:p>
          <a:endParaRPr lang="en-US"/>
        </a:p>
      </dgm:t>
    </dgm:pt>
    <dgm:pt modelId="{AAC06315-F234-2744-B4CE-433819ABAF99}" type="sibTrans" cxnId="{4E6DEC32-DD1B-EC41-A699-15592A63491F}">
      <dgm:prSet/>
      <dgm:spPr/>
      <dgm:t>
        <a:bodyPr/>
        <a:lstStyle/>
        <a:p>
          <a:endParaRPr lang="en-US"/>
        </a:p>
      </dgm:t>
    </dgm:pt>
    <dgm:pt modelId="{26FED28D-8C76-B944-AEB4-4ECF93982D34}">
      <dgm:prSet phldrT="[Text]" custT="1"/>
      <dgm:spPr/>
      <dgm:t>
        <a:bodyPr/>
        <a:lstStyle/>
        <a:p>
          <a:r>
            <a:rPr lang="en-US" sz="1600" dirty="0" smtClean="0"/>
            <a:t>Less oil needed</a:t>
          </a:r>
          <a:endParaRPr lang="en-US" sz="1600" dirty="0"/>
        </a:p>
      </dgm:t>
    </dgm:pt>
    <dgm:pt modelId="{6804457E-750E-6D4D-90D9-55DEE2C297D6}" type="parTrans" cxnId="{C2F9BB36-4B9A-414B-9EAF-A75F44FA8CE6}">
      <dgm:prSet/>
      <dgm:spPr/>
      <dgm:t>
        <a:bodyPr/>
        <a:lstStyle/>
        <a:p>
          <a:endParaRPr lang="en-US"/>
        </a:p>
      </dgm:t>
    </dgm:pt>
    <dgm:pt modelId="{7DE54DB3-ED48-D242-AAB1-003650426AF7}" type="sibTrans" cxnId="{C2F9BB36-4B9A-414B-9EAF-A75F44FA8CE6}">
      <dgm:prSet/>
      <dgm:spPr/>
      <dgm:t>
        <a:bodyPr/>
        <a:lstStyle/>
        <a:p>
          <a:endParaRPr lang="en-US"/>
        </a:p>
      </dgm:t>
    </dgm:pt>
    <dgm:pt modelId="{6410528F-6B3C-5C49-88C9-D8AC294C5EEB}" type="pres">
      <dgm:prSet presAssocID="{9203F7F6-9EEB-FD4D-99D3-ADEA7522E4CC}" presName="Name0" presStyleCnt="0">
        <dgm:presLayoutVars>
          <dgm:dir/>
          <dgm:resizeHandles val="exact"/>
        </dgm:presLayoutVars>
      </dgm:prSet>
      <dgm:spPr/>
    </dgm:pt>
    <dgm:pt modelId="{BAFE0455-7AEB-004D-BD54-DC5FB5E38884}" type="pres">
      <dgm:prSet presAssocID="{9203F7F6-9EEB-FD4D-99D3-ADEA7522E4CC}" presName="arrow" presStyleLbl="bgShp" presStyleIdx="0" presStyleCnt="1"/>
      <dgm:spPr/>
    </dgm:pt>
    <dgm:pt modelId="{AD6EB31A-43F8-814C-A528-201613D8852A}" type="pres">
      <dgm:prSet presAssocID="{9203F7F6-9EEB-FD4D-99D3-ADEA7522E4CC}" presName="points" presStyleCnt="0"/>
      <dgm:spPr/>
    </dgm:pt>
    <dgm:pt modelId="{F0685732-F990-4E44-BB6C-A1BA672AA323}" type="pres">
      <dgm:prSet presAssocID="{7EC6F6F1-710B-5F49-9839-D78AAE36DB38}" presName="compositeA" presStyleCnt="0"/>
      <dgm:spPr/>
    </dgm:pt>
    <dgm:pt modelId="{F8653E86-6C3D-3A45-9A18-7098EE782D41}" type="pres">
      <dgm:prSet presAssocID="{7EC6F6F1-710B-5F49-9839-D78AAE36DB38}" presName="textA" presStyleLbl="revTx" presStyleIdx="0" presStyleCnt="3" custScaleX="195365">
        <dgm:presLayoutVars>
          <dgm:bulletEnabled val="1"/>
        </dgm:presLayoutVars>
      </dgm:prSet>
      <dgm:spPr/>
      <dgm:t>
        <a:bodyPr/>
        <a:lstStyle/>
        <a:p>
          <a:endParaRPr lang="en-US"/>
        </a:p>
      </dgm:t>
    </dgm:pt>
    <dgm:pt modelId="{634081A6-5E43-D844-8025-6EAC4D1FC0D2}" type="pres">
      <dgm:prSet presAssocID="{7EC6F6F1-710B-5F49-9839-D78AAE36DB38}" presName="circleA" presStyleLbl="node1" presStyleIdx="0" presStyleCnt="3"/>
      <dgm:spPr/>
    </dgm:pt>
    <dgm:pt modelId="{4B55EF05-DA98-AC40-B361-0DEFD36A3011}" type="pres">
      <dgm:prSet presAssocID="{7EC6F6F1-710B-5F49-9839-D78AAE36DB38}" presName="spaceA" presStyleCnt="0"/>
      <dgm:spPr/>
    </dgm:pt>
    <dgm:pt modelId="{93428A8F-20F7-5D4D-950D-E361100F2229}" type="pres">
      <dgm:prSet presAssocID="{0D8A7E76-93BB-9A42-A311-B891C0CC771D}" presName="space" presStyleCnt="0"/>
      <dgm:spPr/>
    </dgm:pt>
    <dgm:pt modelId="{E0825827-D4D3-2E4E-82ED-54A1A28276D1}" type="pres">
      <dgm:prSet presAssocID="{44A97417-15AD-9B4E-A37B-13CDA89ED897}" presName="compositeB" presStyleCnt="0"/>
      <dgm:spPr/>
    </dgm:pt>
    <dgm:pt modelId="{A5150AFB-8CFA-D34D-B949-284138F9C63A}" type="pres">
      <dgm:prSet presAssocID="{44A97417-15AD-9B4E-A37B-13CDA89ED897}" presName="textB" presStyleLbl="revTx" presStyleIdx="1" presStyleCnt="3">
        <dgm:presLayoutVars>
          <dgm:bulletEnabled val="1"/>
        </dgm:presLayoutVars>
      </dgm:prSet>
      <dgm:spPr/>
      <dgm:t>
        <a:bodyPr/>
        <a:lstStyle/>
        <a:p>
          <a:endParaRPr lang="en-US"/>
        </a:p>
      </dgm:t>
    </dgm:pt>
    <dgm:pt modelId="{6EDA5DF3-CEC7-2D4E-BF78-2212FF328214}" type="pres">
      <dgm:prSet presAssocID="{44A97417-15AD-9B4E-A37B-13CDA89ED897}" presName="circleB" presStyleLbl="node1" presStyleIdx="1" presStyleCnt="3"/>
      <dgm:spPr/>
      <dgm:t>
        <a:bodyPr/>
        <a:lstStyle/>
        <a:p>
          <a:endParaRPr lang="en-US"/>
        </a:p>
      </dgm:t>
    </dgm:pt>
    <dgm:pt modelId="{3451F69C-F184-1242-B9F5-3D87166E6CD9}" type="pres">
      <dgm:prSet presAssocID="{44A97417-15AD-9B4E-A37B-13CDA89ED897}" presName="spaceB" presStyleCnt="0"/>
      <dgm:spPr/>
    </dgm:pt>
    <dgm:pt modelId="{6B477AB5-AFC8-2F48-B5C4-3EBFEC1CC222}" type="pres">
      <dgm:prSet presAssocID="{AAC06315-F234-2744-B4CE-433819ABAF99}" presName="space" presStyleCnt="0"/>
      <dgm:spPr/>
    </dgm:pt>
    <dgm:pt modelId="{83CCD56A-B46F-2643-A93E-98DFAB09D8FD}" type="pres">
      <dgm:prSet presAssocID="{26FED28D-8C76-B944-AEB4-4ECF93982D34}" presName="compositeA" presStyleCnt="0"/>
      <dgm:spPr/>
    </dgm:pt>
    <dgm:pt modelId="{E41CC74C-E0FB-D145-91F6-00B6E0598706}" type="pres">
      <dgm:prSet presAssocID="{26FED28D-8C76-B944-AEB4-4ECF93982D34}" presName="textA" presStyleLbl="revTx" presStyleIdx="2" presStyleCnt="3">
        <dgm:presLayoutVars>
          <dgm:bulletEnabled val="1"/>
        </dgm:presLayoutVars>
      </dgm:prSet>
      <dgm:spPr/>
      <dgm:t>
        <a:bodyPr/>
        <a:lstStyle/>
        <a:p>
          <a:endParaRPr lang="en-US"/>
        </a:p>
      </dgm:t>
    </dgm:pt>
    <dgm:pt modelId="{94603E30-85F8-3641-A829-B6E4F653894B}" type="pres">
      <dgm:prSet presAssocID="{26FED28D-8C76-B944-AEB4-4ECF93982D34}" presName="circleA" presStyleLbl="node1" presStyleIdx="2" presStyleCnt="3"/>
      <dgm:spPr/>
    </dgm:pt>
    <dgm:pt modelId="{7E07A570-CE14-DC43-851A-D690BC164018}" type="pres">
      <dgm:prSet presAssocID="{26FED28D-8C76-B944-AEB4-4ECF93982D34}" presName="spaceA" presStyleCnt="0"/>
      <dgm:spPr/>
    </dgm:pt>
  </dgm:ptLst>
  <dgm:cxnLst>
    <dgm:cxn modelId="{4E6DEC32-DD1B-EC41-A699-15592A63491F}" srcId="{9203F7F6-9EEB-FD4D-99D3-ADEA7522E4CC}" destId="{44A97417-15AD-9B4E-A37B-13CDA89ED897}" srcOrd="1" destOrd="0" parTransId="{EF3E58BD-C2BC-994E-B3E6-01342967AB6C}" sibTransId="{AAC06315-F234-2744-B4CE-433819ABAF99}"/>
    <dgm:cxn modelId="{E0CF9108-1542-CB4E-9D31-E15BD6B9FC94}" type="presOf" srcId="{26FED28D-8C76-B944-AEB4-4ECF93982D34}" destId="{E41CC74C-E0FB-D145-91F6-00B6E0598706}" srcOrd="0" destOrd="0" presId="urn:microsoft.com/office/officeart/2005/8/layout/hProcess11"/>
    <dgm:cxn modelId="{C1B404F6-1E3F-DA43-B168-9D1FE28199C3}" type="presOf" srcId="{7EC6F6F1-710B-5F49-9839-D78AAE36DB38}" destId="{F8653E86-6C3D-3A45-9A18-7098EE782D41}" srcOrd="0" destOrd="0" presId="urn:microsoft.com/office/officeart/2005/8/layout/hProcess11"/>
    <dgm:cxn modelId="{5CD95989-8AA8-F94A-AE9E-FA6A8D430AFF}" srcId="{9203F7F6-9EEB-FD4D-99D3-ADEA7522E4CC}" destId="{7EC6F6F1-710B-5F49-9839-D78AAE36DB38}" srcOrd="0" destOrd="0" parTransId="{BBDBF486-2241-0C4A-98C8-1844749E3F07}" sibTransId="{0D8A7E76-93BB-9A42-A311-B891C0CC771D}"/>
    <dgm:cxn modelId="{3DB7D8D4-5511-C74D-90E6-3373BA69CAB3}" type="presOf" srcId="{44A97417-15AD-9B4E-A37B-13CDA89ED897}" destId="{A5150AFB-8CFA-D34D-B949-284138F9C63A}" srcOrd="0" destOrd="0" presId="urn:microsoft.com/office/officeart/2005/8/layout/hProcess11"/>
    <dgm:cxn modelId="{8096162A-97DC-4946-8772-966DBF3A785E}" type="presOf" srcId="{9203F7F6-9EEB-FD4D-99D3-ADEA7522E4CC}" destId="{6410528F-6B3C-5C49-88C9-D8AC294C5EEB}" srcOrd="0" destOrd="0" presId="urn:microsoft.com/office/officeart/2005/8/layout/hProcess11"/>
    <dgm:cxn modelId="{C2F9BB36-4B9A-414B-9EAF-A75F44FA8CE6}" srcId="{9203F7F6-9EEB-FD4D-99D3-ADEA7522E4CC}" destId="{26FED28D-8C76-B944-AEB4-4ECF93982D34}" srcOrd="2" destOrd="0" parTransId="{6804457E-750E-6D4D-90D9-55DEE2C297D6}" sibTransId="{7DE54DB3-ED48-D242-AAB1-003650426AF7}"/>
    <dgm:cxn modelId="{44EC8BCA-7226-5B49-8D33-68D669AEDFF4}" type="presParOf" srcId="{6410528F-6B3C-5C49-88C9-D8AC294C5EEB}" destId="{BAFE0455-7AEB-004D-BD54-DC5FB5E38884}" srcOrd="0" destOrd="0" presId="urn:microsoft.com/office/officeart/2005/8/layout/hProcess11"/>
    <dgm:cxn modelId="{9BD872C8-9874-0346-92CF-7412A6BA3E68}" type="presParOf" srcId="{6410528F-6B3C-5C49-88C9-D8AC294C5EEB}" destId="{AD6EB31A-43F8-814C-A528-201613D8852A}" srcOrd="1" destOrd="0" presId="urn:microsoft.com/office/officeart/2005/8/layout/hProcess11"/>
    <dgm:cxn modelId="{0B8C4C3A-6E5D-924F-BD81-3031F3575B6E}" type="presParOf" srcId="{AD6EB31A-43F8-814C-A528-201613D8852A}" destId="{F0685732-F990-4E44-BB6C-A1BA672AA323}" srcOrd="0" destOrd="0" presId="urn:microsoft.com/office/officeart/2005/8/layout/hProcess11"/>
    <dgm:cxn modelId="{3C73150A-092B-254C-9BA4-D1B1965D3D13}" type="presParOf" srcId="{F0685732-F990-4E44-BB6C-A1BA672AA323}" destId="{F8653E86-6C3D-3A45-9A18-7098EE782D41}" srcOrd="0" destOrd="0" presId="urn:microsoft.com/office/officeart/2005/8/layout/hProcess11"/>
    <dgm:cxn modelId="{32EF080C-A5C0-A944-A444-05BA0CCB59DA}" type="presParOf" srcId="{F0685732-F990-4E44-BB6C-A1BA672AA323}" destId="{634081A6-5E43-D844-8025-6EAC4D1FC0D2}" srcOrd="1" destOrd="0" presId="urn:microsoft.com/office/officeart/2005/8/layout/hProcess11"/>
    <dgm:cxn modelId="{2B22414A-4C6E-AC48-8E67-9E4EC8DDBE1E}" type="presParOf" srcId="{F0685732-F990-4E44-BB6C-A1BA672AA323}" destId="{4B55EF05-DA98-AC40-B361-0DEFD36A3011}" srcOrd="2" destOrd="0" presId="urn:microsoft.com/office/officeart/2005/8/layout/hProcess11"/>
    <dgm:cxn modelId="{63738935-0629-834D-9A42-535E7540C8B2}" type="presParOf" srcId="{AD6EB31A-43F8-814C-A528-201613D8852A}" destId="{93428A8F-20F7-5D4D-950D-E361100F2229}" srcOrd="1" destOrd="0" presId="urn:microsoft.com/office/officeart/2005/8/layout/hProcess11"/>
    <dgm:cxn modelId="{779ABB68-FFE9-384C-B807-821C59755580}" type="presParOf" srcId="{AD6EB31A-43F8-814C-A528-201613D8852A}" destId="{E0825827-D4D3-2E4E-82ED-54A1A28276D1}" srcOrd="2" destOrd="0" presId="urn:microsoft.com/office/officeart/2005/8/layout/hProcess11"/>
    <dgm:cxn modelId="{E4324D4E-9729-844E-921B-130C926CB0ED}" type="presParOf" srcId="{E0825827-D4D3-2E4E-82ED-54A1A28276D1}" destId="{A5150AFB-8CFA-D34D-B949-284138F9C63A}" srcOrd="0" destOrd="0" presId="urn:microsoft.com/office/officeart/2005/8/layout/hProcess11"/>
    <dgm:cxn modelId="{F793B1E2-7B1C-7646-8A72-79B24F602D52}" type="presParOf" srcId="{E0825827-D4D3-2E4E-82ED-54A1A28276D1}" destId="{6EDA5DF3-CEC7-2D4E-BF78-2212FF328214}" srcOrd="1" destOrd="0" presId="urn:microsoft.com/office/officeart/2005/8/layout/hProcess11"/>
    <dgm:cxn modelId="{1BCC57CD-2A12-D54D-93DC-5F88FE5F479F}" type="presParOf" srcId="{E0825827-D4D3-2E4E-82ED-54A1A28276D1}" destId="{3451F69C-F184-1242-B9F5-3D87166E6CD9}" srcOrd="2" destOrd="0" presId="urn:microsoft.com/office/officeart/2005/8/layout/hProcess11"/>
    <dgm:cxn modelId="{60AE2259-00FB-F44B-8CF8-1566D11C4351}" type="presParOf" srcId="{AD6EB31A-43F8-814C-A528-201613D8852A}" destId="{6B477AB5-AFC8-2F48-B5C4-3EBFEC1CC222}" srcOrd="3" destOrd="0" presId="urn:microsoft.com/office/officeart/2005/8/layout/hProcess11"/>
    <dgm:cxn modelId="{9F70B791-EA84-9B42-9C7E-09CBE7DACED2}" type="presParOf" srcId="{AD6EB31A-43F8-814C-A528-201613D8852A}" destId="{83CCD56A-B46F-2643-A93E-98DFAB09D8FD}" srcOrd="4" destOrd="0" presId="urn:microsoft.com/office/officeart/2005/8/layout/hProcess11"/>
    <dgm:cxn modelId="{94095B9E-9773-2649-B478-39F64E3E3404}" type="presParOf" srcId="{83CCD56A-B46F-2643-A93E-98DFAB09D8FD}" destId="{E41CC74C-E0FB-D145-91F6-00B6E0598706}" srcOrd="0" destOrd="0" presId="urn:microsoft.com/office/officeart/2005/8/layout/hProcess11"/>
    <dgm:cxn modelId="{A6C3D61A-CC20-5F40-B7BD-29080F9BD44D}" type="presParOf" srcId="{83CCD56A-B46F-2643-A93E-98DFAB09D8FD}" destId="{94603E30-85F8-3641-A829-B6E4F653894B}" srcOrd="1" destOrd="0" presId="urn:microsoft.com/office/officeart/2005/8/layout/hProcess11"/>
    <dgm:cxn modelId="{D6CDF4BA-C93C-5449-B381-EC1F0D57A770}" type="presParOf" srcId="{83CCD56A-B46F-2643-A93E-98DFAB09D8FD}" destId="{7E07A570-CE14-DC43-851A-D690BC164018}" srcOrd="2" destOrd="0" presId="urn:microsoft.com/office/officeart/2005/8/layout/hProcess1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7374A7-DC6C-2346-AE08-508D44BC53F6}">
      <dsp:nvSpPr>
        <dsp:cNvPr id="0" name=""/>
        <dsp:cNvSpPr/>
      </dsp:nvSpPr>
      <dsp:spPr>
        <a:xfrm>
          <a:off x="2488348" y="1472347"/>
          <a:ext cx="1119303" cy="1119303"/>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smtClean="0"/>
            <a:t>Brian</a:t>
          </a:r>
          <a:endParaRPr lang="en-US" sz="2700" kern="1200" dirty="0"/>
        </a:p>
      </dsp:txBody>
      <dsp:txXfrm>
        <a:off x="2488348" y="1472347"/>
        <a:ext cx="1119303" cy="1119303"/>
      </dsp:txXfrm>
    </dsp:sp>
    <dsp:sp modelId="{404C3193-9AF6-4749-B240-D3A01C89504B}">
      <dsp:nvSpPr>
        <dsp:cNvPr id="0" name=""/>
        <dsp:cNvSpPr/>
      </dsp:nvSpPr>
      <dsp:spPr>
        <a:xfrm rot="16200000">
          <a:off x="2878875" y="1286697"/>
          <a:ext cx="338248" cy="33050"/>
        </a:xfrm>
        <a:custGeom>
          <a:avLst/>
          <a:gdLst/>
          <a:ahLst/>
          <a:cxnLst/>
          <a:rect l="0" t="0" r="0" b="0"/>
          <a:pathLst>
            <a:path>
              <a:moveTo>
                <a:pt x="0" y="16525"/>
              </a:moveTo>
              <a:lnTo>
                <a:pt x="338248" y="16525"/>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3039543" y="1294766"/>
        <a:ext cx="16912" cy="16912"/>
      </dsp:txXfrm>
    </dsp:sp>
    <dsp:sp modelId="{23FA0410-2E20-6545-9187-6EB47C56749B}">
      <dsp:nvSpPr>
        <dsp:cNvPr id="0" name=""/>
        <dsp:cNvSpPr/>
      </dsp:nvSpPr>
      <dsp:spPr>
        <a:xfrm>
          <a:off x="2488348" y="14794"/>
          <a:ext cx="1119303" cy="1119303"/>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Courageous</a:t>
          </a:r>
          <a:endParaRPr lang="en-US" sz="1200" kern="1200" dirty="0"/>
        </a:p>
      </dsp:txBody>
      <dsp:txXfrm>
        <a:off x="2488348" y="14794"/>
        <a:ext cx="1119303" cy="1119303"/>
      </dsp:txXfrm>
    </dsp:sp>
    <dsp:sp modelId="{3A9471AA-C80E-274C-880F-1E2FCDD532C4}">
      <dsp:nvSpPr>
        <dsp:cNvPr id="0" name=""/>
        <dsp:cNvSpPr/>
      </dsp:nvSpPr>
      <dsp:spPr>
        <a:xfrm>
          <a:off x="3607651" y="2015473"/>
          <a:ext cx="338248" cy="33050"/>
        </a:xfrm>
        <a:custGeom>
          <a:avLst/>
          <a:gdLst/>
          <a:ahLst/>
          <a:cxnLst/>
          <a:rect l="0" t="0" r="0" b="0"/>
          <a:pathLst>
            <a:path>
              <a:moveTo>
                <a:pt x="0" y="16525"/>
              </a:moveTo>
              <a:lnTo>
                <a:pt x="338248" y="16525"/>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68319" y="2023542"/>
        <a:ext cx="16912" cy="16912"/>
      </dsp:txXfrm>
    </dsp:sp>
    <dsp:sp modelId="{5F738392-BC2F-3F46-9EA2-50E37C75C757}">
      <dsp:nvSpPr>
        <dsp:cNvPr id="0" name=""/>
        <dsp:cNvSpPr/>
      </dsp:nvSpPr>
      <dsp:spPr>
        <a:xfrm>
          <a:off x="3945900" y="1472347"/>
          <a:ext cx="1119303" cy="1119303"/>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Strong</a:t>
          </a:r>
          <a:endParaRPr lang="en-US" sz="1200" kern="1200" dirty="0"/>
        </a:p>
      </dsp:txBody>
      <dsp:txXfrm>
        <a:off x="3945900" y="1472347"/>
        <a:ext cx="1119303" cy="1119303"/>
      </dsp:txXfrm>
    </dsp:sp>
    <dsp:sp modelId="{27FE03C1-FE67-3548-8740-7209C61384EF}">
      <dsp:nvSpPr>
        <dsp:cNvPr id="0" name=""/>
        <dsp:cNvSpPr/>
      </dsp:nvSpPr>
      <dsp:spPr>
        <a:xfrm rot="5400000">
          <a:off x="2878875" y="2744249"/>
          <a:ext cx="338248" cy="33050"/>
        </a:xfrm>
        <a:custGeom>
          <a:avLst/>
          <a:gdLst/>
          <a:ahLst/>
          <a:cxnLst/>
          <a:rect l="0" t="0" r="0" b="0"/>
          <a:pathLst>
            <a:path>
              <a:moveTo>
                <a:pt x="0" y="16525"/>
              </a:moveTo>
              <a:lnTo>
                <a:pt x="338248" y="16525"/>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3039543" y="2752318"/>
        <a:ext cx="16912" cy="16912"/>
      </dsp:txXfrm>
    </dsp:sp>
    <dsp:sp modelId="{594880DE-AC73-894D-9765-22CC340E1BB3}">
      <dsp:nvSpPr>
        <dsp:cNvPr id="0" name=""/>
        <dsp:cNvSpPr/>
      </dsp:nvSpPr>
      <dsp:spPr>
        <a:xfrm>
          <a:off x="2488348" y="2929899"/>
          <a:ext cx="1119303" cy="1119303"/>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Observant</a:t>
          </a:r>
          <a:endParaRPr lang="en-US" sz="1200" kern="1200" dirty="0"/>
        </a:p>
      </dsp:txBody>
      <dsp:txXfrm>
        <a:off x="2488348" y="2929899"/>
        <a:ext cx="1119303" cy="1119303"/>
      </dsp:txXfrm>
    </dsp:sp>
    <dsp:sp modelId="{2BE9579A-EBCE-0741-BB4D-E4E8B3B92F2D}">
      <dsp:nvSpPr>
        <dsp:cNvPr id="0" name=""/>
        <dsp:cNvSpPr/>
      </dsp:nvSpPr>
      <dsp:spPr>
        <a:xfrm rot="10800000">
          <a:off x="2150099" y="2015473"/>
          <a:ext cx="338248" cy="33050"/>
        </a:xfrm>
        <a:custGeom>
          <a:avLst/>
          <a:gdLst/>
          <a:ahLst/>
          <a:cxnLst/>
          <a:rect l="0" t="0" r="0" b="0"/>
          <a:pathLst>
            <a:path>
              <a:moveTo>
                <a:pt x="0" y="16525"/>
              </a:moveTo>
              <a:lnTo>
                <a:pt x="338248" y="16525"/>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10767" y="2023542"/>
        <a:ext cx="16912" cy="16912"/>
      </dsp:txXfrm>
    </dsp:sp>
    <dsp:sp modelId="{0D2E6197-FA52-764F-9AD2-3F6463B2E836}">
      <dsp:nvSpPr>
        <dsp:cNvPr id="0" name=""/>
        <dsp:cNvSpPr/>
      </dsp:nvSpPr>
      <dsp:spPr>
        <a:xfrm>
          <a:off x="1030795" y="1472347"/>
          <a:ext cx="1119303" cy="1119303"/>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Smart</a:t>
          </a:r>
          <a:endParaRPr lang="en-US" sz="1200" kern="1200" dirty="0"/>
        </a:p>
      </dsp:txBody>
      <dsp:txXfrm>
        <a:off x="1030795" y="1472347"/>
        <a:ext cx="1119303" cy="111930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548D50-48FD-314D-8832-53A8F4F2B169}">
      <dsp:nvSpPr>
        <dsp:cNvPr id="0" name=""/>
        <dsp:cNvSpPr/>
      </dsp:nvSpPr>
      <dsp:spPr>
        <a:xfrm rot="8893896">
          <a:off x="1189517" y="2666644"/>
          <a:ext cx="680751" cy="24301"/>
        </a:xfrm>
        <a:custGeom>
          <a:avLst/>
          <a:gdLst/>
          <a:ahLst/>
          <a:cxnLst/>
          <a:rect l="0" t="0" r="0" b="0"/>
          <a:pathLst>
            <a:path>
              <a:moveTo>
                <a:pt x="0" y="12150"/>
              </a:moveTo>
              <a:lnTo>
                <a:pt x="680751"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C0AC2D75-9CAD-244B-80B4-1DE654291563}">
      <dsp:nvSpPr>
        <dsp:cNvPr id="0" name=""/>
        <dsp:cNvSpPr/>
      </dsp:nvSpPr>
      <dsp:spPr>
        <a:xfrm rot="5592157">
          <a:off x="1902757" y="2875617"/>
          <a:ext cx="497807" cy="24301"/>
        </a:xfrm>
        <a:custGeom>
          <a:avLst/>
          <a:gdLst/>
          <a:ahLst/>
          <a:cxnLst/>
          <a:rect l="0" t="0" r="0" b="0"/>
          <a:pathLst>
            <a:path>
              <a:moveTo>
                <a:pt x="0" y="12150"/>
              </a:moveTo>
              <a:lnTo>
                <a:pt x="497807"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83DEDE0B-3BEA-474F-9206-E852C4BFD23D}">
      <dsp:nvSpPr>
        <dsp:cNvPr id="0" name=""/>
        <dsp:cNvSpPr/>
      </dsp:nvSpPr>
      <dsp:spPr>
        <a:xfrm rot="1827221">
          <a:off x="2480984" y="2740194"/>
          <a:ext cx="1042680" cy="24301"/>
        </a:xfrm>
        <a:custGeom>
          <a:avLst/>
          <a:gdLst/>
          <a:ahLst/>
          <a:cxnLst/>
          <a:rect l="0" t="0" r="0" b="0"/>
          <a:pathLst>
            <a:path>
              <a:moveTo>
                <a:pt x="0" y="12150"/>
              </a:moveTo>
              <a:lnTo>
                <a:pt x="1042680"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7D8A191F-298C-124C-BDFA-27E29299CC85}">
      <dsp:nvSpPr>
        <dsp:cNvPr id="0" name=""/>
        <dsp:cNvSpPr/>
      </dsp:nvSpPr>
      <dsp:spPr>
        <a:xfrm rot="19958528">
          <a:off x="2499308" y="1850255"/>
          <a:ext cx="958474" cy="24301"/>
        </a:xfrm>
        <a:custGeom>
          <a:avLst/>
          <a:gdLst/>
          <a:ahLst/>
          <a:cxnLst/>
          <a:rect l="0" t="0" r="0" b="0"/>
          <a:pathLst>
            <a:path>
              <a:moveTo>
                <a:pt x="0" y="12150"/>
              </a:moveTo>
              <a:lnTo>
                <a:pt x="958474"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A8FD7B92-330D-7A42-9BDF-665D0590D189}">
      <dsp:nvSpPr>
        <dsp:cNvPr id="0" name=""/>
        <dsp:cNvSpPr/>
      </dsp:nvSpPr>
      <dsp:spPr>
        <a:xfrm rot="16094189">
          <a:off x="1711239" y="1443961"/>
          <a:ext cx="899438" cy="24301"/>
        </a:xfrm>
        <a:custGeom>
          <a:avLst/>
          <a:gdLst/>
          <a:ahLst/>
          <a:cxnLst/>
          <a:rect l="0" t="0" r="0" b="0"/>
          <a:pathLst>
            <a:path>
              <a:moveTo>
                <a:pt x="0" y="12150"/>
              </a:moveTo>
              <a:lnTo>
                <a:pt x="899438"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512785F9-6C67-DE46-BD62-89CC6D7D1DFA}">
      <dsp:nvSpPr>
        <dsp:cNvPr id="0" name=""/>
        <dsp:cNvSpPr/>
      </dsp:nvSpPr>
      <dsp:spPr>
        <a:xfrm rot="12837723">
          <a:off x="968043" y="1753277"/>
          <a:ext cx="930609" cy="24301"/>
        </a:xfrm>
        <a:custGeom>
          <a:avLst/>
          <a:gdLst/>
          <a:ahLst/>
          <a:cxnLst/>
          <a:rect l="0" t="0" r="0" b="0"/>
          <a:pathLst>
            <a:path>
              <a:moveTo>
                <a:pt x="0" y="12150"/>
              </a:moveTo>
              <a:lnTo>
                <a:pt x="930609" y="12150"/>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772E1B07-FF0E-8A42-85B5-5B6903E21ABF}">
      <dsp:nvSpPr>
        <dsp:cNvPr id="0" name=""/>
        <dsp:cNvSpPr/>
      </dsp:nvSpPr>
      <dsp:spPr>
        <a:xfrm>
          <a:off x="1662067" y="1748411"/>
          <a:ext cx="1048049" cy="1048049"/>
        </a:xfrm>
        <a:prstGeom prst="ellipse">
          <a:avLst/>
        </a:prstGeom>
        <a:blipFill rotWithShape="0">
          <a:blip xmlns:r="http://schemas.openxmlformats.org/officeDocument/2006/relationships" r:embed="rId1"/>
          <a:stretch>
            <a:fillRect/>
          </a:stretch>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131C4257-7271-D949-8F4A-FA2D185B3E42}">
      <dsp:nvSpPr>
        <dsp:cNvPr id="0" name=""/>
        <dsp:cNvSpPr/>
      </dsp:nvSpPr>
      <dsp:spPr>
        <a:xfrm>
          <a:off x="0" y="537639"/>
          <a:ext cx="1125718" cy="1282950"/>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Just  wait</a:t>
          </a:r>
          <a:endParaRPr lang="en-US" sz="1600" b="1" kern="1200" dirty="0">
            <a:solidFill>
              <a:schemeClr val="tx1"/>
            </a:solidFill>
          </a:endParaRPr>
        </a:p>
      </dsp:txBody>
      <dsp:txXfrm>
        <a:off x="0" y="537639"/>
        <a:ext cx="1125718" cy="1282950"/>
      </dsp:txXfrm>
    </dsp:sp>
    <dsp:sp modelId="{E49F7738-E13F-FD4E-B9F3-FF16A6C0A215}">
      <dsp:nvSpPr>
        <dsp:cNvPr id="0" name=""/>
        <dsp:cNvSpPr/>
      </dsp:nvSpPr>
      <dsp:spPr>
        <a:xfrm>
          <a:off x="1632223" y="9454"/>
          <a:ext cx="999097" cy="997386"/>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Boom</a:t>
          </a:r>
          <a:endParaRPr lang="en-US" sz="1600" b="1" kern="1200" dirty="0">
            <a:solidFill>
              <a:schemeClr val="tx1"/>
            </a:solidFill>
          </a:endParaRPr>
        </a:p>
      </dsp:txBody>
      <dsp:txXfrm>
        <a:off x="1632223" y="9454"/>
        <a:ext cx="999097" cy="997386"/>
      </dsp:txXfrm>
    </dsp:sp>
    <dsp:sp modelId="{94DECAF5-C4F1-5B49-B113-C5A12EE26F7F}">
      <dsp:nvSpPr>
        <dsp:cNvPr id="0" name=""/>
        <dsp:cNvSpPr/>
      </dsp:nvSpPr>
      <dsp:spPr>
        <a:xfrm>
          <a:off x="3312184" y="852992"/>
          <a:ext cx="1234474" cy="1034827"/>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Skimmer</a:t>
          </a:r>
          <a:endParaRPr lang="en-US" sz="1600" b="1" kern="1200" dirty="0">
            <a:solidFill>
              <a:schemeClr val="tx1"/>
            </a:solidFill>
          </a:endParaRPr>
        </a:p>
      </dsp:txBody>
      <dsp:txXfrm>
        <a:off x="3312184" y="852992"/>
        <a:ext cx="1234474" cy="1034827"/>
      </dsp:txXfrm>
    </dsp:sp>
    <dsp:sp modelId="{D5C89893-0C68-1642-AA64-074C9DF48309}">
      <dsp:nvSpPr>
        <dsp:cNvPr id="0" name=""/>
        <dsp:cNvSpPr/>
      </dsp:nvSpPr>
      <dsp:spPr>
        <a:xfrm>
          <a:off x="3351967" y="2789811"/>
          <a:ext cx="1173075" cy="1025935"/>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Sponge Pads</a:t>
          </a:r>
          <a:endParaRPr lang="en-US" sz="1600" b="1" kern="1200" dirty="0">
            <a:solidFill>
              <a:schemeClr val="tx1"/>
            </a:solidFill>
          </a:endParaRPr>
        </a:p>
      </dsp:txBody>
      <dsp:txXfrm>
        <a:off x="3351967" y="2789811"/>
        <a:ext cx="1173075" cy="1025935"/>
      </dsp:txXfrm>
    </dsp:sp>
    <dsp:sp modelId="{130055D2-E985-E145-A122-6633DC74EE4E}">
      <dsp:nvSpPr>
        <dsp:cNvPr id="0" name=""/>
        <dsp:cNvSpPr/>
      </dsp:nvSpPr>
      <dsp:spPr>
        <a:xfrm>
          <a:off x="1410754" y="3135174"/>
          <a:ext cx="1376306" cy="1390788"/>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Set on fire</a:t>
          </a:r>
          <a:endParaRPr lang="en-US" sz="1600" b="1" kern="1200" dirty="0">
            <a:solidFill>
              <a:schemeClr val="tx1"/>
            </a:solidFill>
          </a:endParaRPr>
        </a:p>
      </dsp:txBody>
      <dsp:txXfrm>
        <a:off x="1410754" y="3135174"/>
        <a:ext cx="1376306" cy="1390788"/>
      </dsp:txXfrm>
    </dsp:sp>
    <dsp:sp modelId="{BEFDDFEA-539D-1D4D-8E1A-5429B39EC708}">
      <dsp:nvSpPr>
        <dsp:cNvPr id="0" name=""/>
        <dsp:cNvSpPr/>
      </dsp:nvSpPr>
      <dsp:spPr>
        <a:xfrm>
          <a:off x="0" y="2583618"/>
          <a:ext cx="1356504" cy="1245132"/>
        </a:xfrm>
        <a:prstGeom prst="ellipse">
          <a:avLst/>
        </a:prstGeom>
        <a:blipFill rotWithShape="0">
          <a:blip xmlns:r="http://schemas.openxmlformats.org/officeDocument/2006/relationships" r:embed="rId2">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Chemicals</a:t>
          </a:r>
          <a:endParaRPr lang="en-US" sz="1600" b="1" kern="1200" dirty="0">
            <a:solidFill>
              <a:schemeClr val="tx1"/>
            </a:solidFill>
          </a:endParaRPr>
        </a:p>
      </dsp:txBody>
      <dsp:txXfrm>
        <a:off x="0" y="2583618"/>
        <a:ext cx="1356504" cy="124513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FE0455-7AEB-004D-BD54-DC5FB5E38884}">
      <dsp:nvSpPr>
        <dsp:cNvPr id="0" name=""/>
        <dsp:cNvSpPr/>
      </dsp:nvSpPr>
      <dsp:spPr>
        <a:xfrm>
          <a:off x="0" y="749118"/>
          <a:ext cx="4245916" cy="998824"/>
        </a:xfrm>
        <a:prstGeom prst="notchedRightArrow">
          <a:avLst/>
        </a:prstGeom>
        <a:solidFill>
          <a:schemeClr val="accent1">
            <a:tint val="40000"/>
            <a:hueOff val="0"/>
            <a:satOff val="0"/>
            <a:lumOff val="0"/>
            <a:alphaOff val="0"/>
          </a:schemeClr>
        </a:solidFill>
        <a:ln>
          <a:noFill/>
        </a:ln>
        <a:effectLst>
          <a:outerShdw blurRad="38100" dist="25400" dir="5400000" rotWithShape="0">
            <a:srgbClr val="000000">
              <a:alpha val="50000"/>
            </a:srgbClr>
          </a:outerShdw>
        </a:effectLst>
      </dsp:spPr>
      <dsp:style>
        <a:lnRef idx="0">
          <a:scrgbClr r="0" g="0" b="0"/>
        </a:lnRef>
        <a:fillRef idx="1">
          <a:scrgbClr r="0" g="0" b="0"/>
        </a:fillRef>
        <a:effectRef idx="2">
          <a:scrgbClr r="0" g="0" b="0"/>
        </a:effectRef>
        <a:fontRef idx="minor"/>
      </dsp:style>
    </dsp:sp>
    <dsp:sp modelId="{F8653E86-6C3D-3A45-9A18-7098EE782D41}">
      <dsp:nvSpPr>
        <dsp:cNvPr id="0" name=""/>
        <dsp:cNvSpPr/>
      </dsp:nvSpPr>
      <dsp:spPr>
        <a:xfrm>
          <a:off x="1865" y="0"/>
          <a:ext cx="1231481"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en-US" sz="1600" kern="1200" dirty="0" smtClean="0"/>
            <a:t>Use less electricity</a:t>
          </a:r>
          <a:endParaRPr lang="en-US" sz="1600" kern="1200" dirty="0"/>
        </a:p>
      </dsp:txBody>
      <dsp:txXfrm>
        <a:off x="1865" y="0"/>
        <a:ext cx="1231481" cy="998824"/>
      </dsp:txXfrm>
    </dsp:sp>
    <dsp:sp modelId="{634081A6-5E43-D844-8025-6EAC4D1FC0D2}">
      <dsp:nvSpPr>
        <dsp:cNvPr id="0" name=""/>
        <dsp:cNvSpPr/>
      </dsp:nvSpPr>
      <dsp:spPr>
        <a:xfrm>
          <a:off x="492753"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A5150AFB-8CFA-D34D-B949-284138F9C63A}">
      <dsp:nvSpPr>
        <dsp:cNvPr id="0" name=""/>
        <dsp:cNvSpPr/>
      </dsp:nvSpPr>
      <dsp:spPr>
        <a:xfrm>
          <a:off x="1294921" y="1498236"/>
          <a:ext cx="1231481"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n-US" sz="1600" kern="1200" dirty="0" smtClean="0"/>
            <a:t>Less oil used</a:t>
          </a:r>
          <a:endParaRPr lang="en-US" sz="1600" kern="1200" dirty="0"/>
        </a:p>
      </dsp:txBody>
      <dsp:txXfrm>
        <a:off x="1294921" y="1498236"/>
        <a:ext cx="1231481" cy="998824"/>
      </dsp:txXfrm>
    </dsp:sp>
    <dsp:sp modelId="{6EDA5DF3-CEC7-2D4E-BF78-2212FF328214}">
      <dsp:nvSpPr>
        <dsp:cNvPr id="0" name=""/>
        <dsp:cNvSpPr/>
      </dsp:nvSpPr>
      <dsp:spPr>
        <a:xfrm>
          <a:off x="1785809"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E41CC74C-E0FB-D145-91F6-00B6E0598706}">
      <dsp:nvSpPr>
        <dsp:cNvPr id="0" name=""/>
        <dsp:cNvSpPr/>
      </dsp:nvSpPr>
      <dsp:spPr>
        <a:xfrm>
          <a:off x="2587977" y="0"/>
          <a:ext cx="1231481"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en-US" sz="1600" kern="1200" dirty="0" smtClean="0"/>
            <a:t>Fewer tankers – less chance of crashing</a:t>
          </a:r>
          <a:endParaRPr lang="en-US" sz="1600" kern="1200" dirty="0"/>
        </a:p>
      </dsp:txBody>
      <dsp:txXfrm>
        <a:off x="2587977" y="0"/>
        <a:ext cx="1231481" cy="998824"/>
      </dsp:txXfrm>
    </dsp:sp>
    <dsp:sp modelId="{94603E30-85F8-3641-A829-B6E4F653894B}">
      <dsp:nvSpPr>
        <dsp:cNvPr id="0" name=""/>
        <dsp:cNvSpPr/>
      </dsp:nvSpPr>
      <dsp:spPr>
        <a:xfrm>
          <a:off x="3078864"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AFE0455-7AEB-004D-BD54-DC5FB5E38884}">
      <dsp:nvSpPr>
        <dsp:cNvPr id="0" name=""/>
        <dsp:cNvSpPr/>
      </dsp:nvSpPr>
      <dsp:spPr>
        <a:xfrm>
          <a:off x="0" y="749118"/>
          <a:ext cx="4245916" cy="998824"/>
        </a:xfrm>
        <a:prstGeom prst="notchedRightArrow">
          <a:avLst/>
        </a:prstGeom>
        <a:solidFill>
          <a:schemeClr val="accent1">
            <a:tint val="40000"/>
            <a:hueOff val="0"/>
            <a:satOff val="0"/>
            <a:lumOff val="0"/>
            <a:alphaOff val="0"/>
          </a:schemeClr>
        </a:solidFill>
        <a:ln>
          <a:noFill/>
        </a:ln>
        <a:effectLst>
          <a:outerShdw blurRad="38100" dist="25400" dir="5400000" rotWithShape="0">
            <a:srgbClr val="000000">
              <a:alpha val="50000"/>
            </a:srgbClr>
          </a:outerShdw>
        </a:effectLst>
      </dsp:spPr>
      <dsp:style>
        <a:lnRef idx="0">
          <a:scrgbClr r="0" g="0" b="0"/>
        </a:lnRef>
        <a:fillRef idx="1">
          <a:scrgbClr r="0" g="0" b="0"/>
        </a:fillRef>
        <a:effectRef idx="2">
          <a:scrgbClr r="0" g="0" b="0"/>
        </a:effectRef>
        <a:fontRef idx="minor"/>
      </dsp:style>
    </dsp:sp>
    <dsp:sp modelId="{F8653E86-6C3D-3A45-9A18-7098EE782D41}">
      <dsp:nvSpPr>
        <dsp:cNvPr id="0" name=""/>
        <dsp:cNvSpPr/>
      </dsp:nvSpPr>
      <dsp:spPr>
        <a:xfrm>
          <a:off x="845" y="0"/>
          <a:ext cx="1840865"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en-US" sz="1600" kern="1200" dirty="0" smtClean="0"/>
            <a:t>Drive smaller cars and drive the speed limit</a:t>
          </a:r>
          <a:endParaRPr lang="en-US" sz="1600" kern="1200" dirty="0"/>
        </a:p>
      </dsp:txBody>
      <dsp:txXfrm>
        <a:off x="845" y="0"/>
        <a:ext cx="1840865" cy="998824"/>
      </dsp:txXfrm>
    </dsp:sp>
    <dsp:sp modelId="{634081A6-5E43-D844-8025-6EAC4D1FC0D2}">
      <dsp:nvSpPr>
        <dsp:cNvPr id="0" name=""/>
        <dsp:cNvSpPr/>
      </dsp:nvSpPr>
      <dsp:spPr>
        <a:xfrm>
          <a:off x="796425"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A5150AFB-8CFA-D34D-B949-284138F9C63A}">
      <dsp:nvSpPr>
        <dsp:cNvPr id="0" name=""/>
        <dsp:cNvSpPr/>
      </dsp:nvSpPr>
      <dsp:spPr>
        <a:xfrm>
          <a:off x="1888825" y="1498236"/>
          <a:ext cx="942269"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n-US" sz="1600" kern="1200" dirty="0" smtClean="0"/>
            <a:t>Less gas used</a:t>
          </a:r>
          <a:endParaRPr lang="en-US" sz="1600" kern="1200" dirty="0"/>
        </a:p>
      </dsp:txBody>
      <dsp:txXfrm>
        <a:off x="1888825" y="1498236"/>
        <a:ext cx="942269" cy="998824"/>
      </dsp:txXfrm>
    </dsp:sp>
    <dsp:sp modelId="{6EDA5DF3-CEC7-2D4E-BF78-2212FF328214}">
      <dsp:nvSpPr>
        <dsp:cNvPr id="0" name=""/>
        <dsp:cNvSpPr/>
      </dsp:nvSpPr>
      <dsp:spPr>
        <a:xfrm>
          <a:off x="2235107"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E41CC74C-E0FB-D145-91F6-00B6E0598706}">
      <dsp:nvSpPr>
        <dsp:cNvPr id="0" name=""/>
        <dsp:cNvSpPr/>
      </dsp:nvSpPr>
      <dsp:spPr>
        <a:xfrm>
          <a:off x="2878208" y="0"/>
          <a:ext cx="942269" cy="998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en-US" sz="1600" kern="1200" dirty="0" smtClean="0"/>
            <a:t>Less oil needed</a:t>
          </a:r>
          <a:endParaRPr lang="en-US" sz="1600" kern="1200" dirty="0"/>
        </a:p>
      </dsp:txBody>
      <dsp:txXfrm>
        <a:off x="2878208" y="0"/>
        <a:ext cx="942269" cy="998824"/>
      </dsp:txXfrm>
    </dsp:sp>
    <dsp:sp modelId="{94603E30-85F8-3641-A829-B6E4F653894B}">
      <dsp:nvSpPr>
        <dsp:cNvPr id="0" name=""/>
        <dsp:cNvSpPr/>
      </dsp:nvSpPr>
      <dsp:spPr>
        <a:xfrm>
          <a:off x="3224490" y="1123677"/>
          <a:ext cx="249706" cy="249706"/>
        </a:xfrm>
        <a:prstGeom prst="ellipse">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1ACB7F-E54D-9845-B292-F00BE21BA1AD}" type="datetimeFigureOut">
              <a:rPr lang="en-US" smtClean="0"/>
              <a:pPr/>
              <a:t>9/26/13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80CB9-6A01-C34D-A0E1-1624FC7DD3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many of you have ever been</a:t>
            </a:r>
            <a:r>
              <a:rPr lang="en-US" baseline="0" dirty="0" smtClean="0"/>
              <a:t> to the beach? Which beach? Ever been to the Narragansett Town Beach?  What kinds of things do you like to do at the beach?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would</a:t>
            </a:r>
            <a:r>
              <a:rPr lang="en-US" baseline="0" dirty="0" smtClean="0"/>
              <a:t> happen if you woke up one morning and went to the beach with your family and found this when you put your hand into the water? </a:t>
            </a:r>
          </a:p>
          <a:p>
            <a:r>
              <a:rPr lang="en-US" baseline="0" dirty="0" smtClean="0"/>
              <a:t>And when you looked around, there were black waves crashing into the shore and a whole bunch of workers all over the place spraying the rocks down?</a:t>
            </a:r>
            <a:r>
              <a:rPr lang="en-US" baseline="0" dirty="0" smtClean="0"/>
              <a:t> What’s going on? </a:t>
            </a:r>
          </a:p>
          <a:p>
            <a:r>
              <a:rPr lang="en-US" baseline="0" dirty="0" smtClean="0"/>
              <a:t>Do you think this could really happen (or is this just part of some strange dream?) What could have caused something like this? </a:t>
            </a:r>
            <a:r>
              <a:rPr lang="en-US" baseline="0" dirty="0" smtClean="0"/>
              <a:t> What makes you say that? (tap in PK, use vocabulary) Have you ever seen something like this?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actually happened in the</a:t>
            </a:r>
            <a:r>
              <a:rPr lang="en-US" baseline="0" dirty="0" smtClean="0"/>
              <a:t> Port of Valdez, in Valdez Alaska.  And the damage from the oil spill covered more than 1,250 miles of Alaska’s coastline – which is longer than the entire Atlantic Coast of the United States!  Do you think it was an accident or did someone do that on purpose? What do you think happened from the oil?  </a:t>
            </a:r>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a:t>
            </a:r>
            <a:r>
              <a:rPr lang="en-US" baseline="0" dirty="0" smtClean="0"/>
              <a:t> damage could the oil have caused?</a:t>
            </a:r>
            <a:r>
              <a:rPr lang="en-US" baseline="0" dirty="0" smtClean="0"/>
              <a:t> </a:t>
            </a:r>
            <a:r>
              <a:rPr lang="en-US" dirty="0" smtClean="0"/>
              <a:t>What questions do you have?  Let’s </a:t>
            </a:r>
            <a:r>
              <a:rPr lang="en-US" dirty="0" smtClean="0"/>
              <a:t>read this book to find out how something like this could have happened and what we can do to help.  </a:t>
            </a:r>
          </a:p>
          <a:p>
            <a:endParaRPr lang="en-US" dirty="0"/>
          </a:p>
        </p:txBody>
      </p:sp>
      <p:sp>
        <p:nvSpPr>
          <p:cNvPr id="4" name="Slide Number Placeholder 3"/>
          <p:cNvSpPr>
            <a:spLocks noGrp="1"/>
          </p:cNvSpPr>
          <p:nvPr>
            <p:ph type="sldNum" sz="quarter" idx="10"/>
          </p:nvPr>
        </p:nvSpPr>
        <p:spPr/>
        <p:txBody>
          <a:bodyPr/>
          <a:lstStyle/>
          <a:p>
            <a:fld id="{18C9237A-641B-3F42-83AC-3E06699995B9}"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Energy Audit Worksheet Lesson </a:t>
            </a:r>
            <a:r>
              <a:rPr lang="en-US" dirty="0" err="1" smtClean="0"/>
              <a:t>http://www.calacademy.org/teachers/resources/lessons/energy-audit/</a:t>
            </a:r>
            <a:r>
              <a:rPr lang="en-US" dirty="0" smtClean="0"/>
              <a:t> </a:t>
            </a:r>
            <a:endParaRPr lang="en-US" dirty="0"/>
          </a:p>
        </p:txBody>
      </p:sp>
      <p:sp>
        <p:nvSpPr>
          <p:cNvPr id="4" name="Slide Number Placeholder 3"/>
          <p:cNvSpPr>
            <a:spLocks noGrp="1"/>
          </p:cNvSpPr>
          <p:nvPr>
            <p:ph type="sldNum" sz="quarter" idx="10"/>
          </p:nvPr>
        </p:nvSpPr>
        <p:spPr/>
        <p:txBody>
          <a:bodyPr/>
          <a:lstStyle/>
          <a:p>
            <a:fld id="{48B80CB9-6A01-C34D-A0E1-1624FC7DD3DD}"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ED27FE-AB56-2C4B-90C2-338B3DB27676}" type="datetimeFigureOut">
              <a:rPr lang="en-US" smtClean="0"/>
              <a:pPr/>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19C7-5CFC-AC46-9A46-F726313046F9}" type="slidenum">
              <a:rPr lang="en-US" smtClean="0"/>
              <a:pPr/>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ED27FE-AB56-2C4B-90C2-338B3DB27676}" type="datetimeFigureOut">
              <a:rPr lang="en-US" smtClean="0"/>
              <a:pPr/>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5ED27FE-AB56-2C4B-90C2-338B3DB27676}" type="datetimeFigureOut">
              <a:rPr lang="en-US" smtClean="0"/>
              <a:pPr/>
              <a:t>9/26/13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719C7-5CFC-AC46-9A46-F726313046F9}" type="slidenum">
              <a:rPr lang="en-US" smtClean="0"/>
              <a:pPr/>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ED27FE-AB56-2C4B-90C2-338B3DB27676}" type="datetimeFigureOut">
              <a:rPr lang="en-US" smtClean="0"/>
              <a:pPr/>
              <a:t>9/26/13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35ED27FE-AB56-2C4B-90C2-338B3DB27676}" type="datetimeFigureOut">
              <a:rPr lang="en-US" smtClean="0"/>
              <a:pPr/>
              <a:t>9/26/13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719C7-5CFC-AC46-9A46-F726313046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D27FE-AB56-2C4B-90C2-338B3DB27676}" type="datetimeFigureOut">
              <a:rPr lang="en-US" smtClean="0"/>
              <a:pPr/>
              <a:t>9/26/13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97C719C7-5CFC-AC46-9A46-F726313046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35ED27FE-AB56-2C4B-90C2-338B3DB27676}" type="datetimeFigureOut">
              <a:rPr lang="en-US" smtClean="0"/>
              <a:pPr/>
              <a:t>9/26/13</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97C719C7-5CFC-AC46-9A46-F726313046F9}" type="slidenum">
              <a:rPr lang="en-US" smtClean="0"/>
              <a:pPr/>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1" Type="http://schemas.microsoft.com/office/2007/relationships/diagramDrawing" Target="../diagrams/drawing3.xml"/><Relationship Id="rId12" Type="http://schemas.openxmlformats.org/officeDocument/2006/relationships/diagramData" Target="../diagrams/data4.xml"/><Relationship Id="rId13" Type="http://schemas.openxmlformats.org/officeDocument/2006/relationships/diagramLayout" Target="../diagrams/layout4.xml"/><Relationship Id="rId14" Type="http://schemas.openxmlformats.org/officeDocument/2006/relationships/diagramQuickStyle" Target="../diagrams/quickStyle4.xml"/><Relationship Id="rId15" Type="http://schemas.openxmlformats.org/officeDocument/2006/relationships/diagramColors" Target="../diagrams/colors4.xml"/><Relationship Id="rId1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 Id="rId9" Type="http://schemas.openxmlformats.org/officeDocument/2006/relationships/diagramQuickStyle" Target="../diagrams/quickStyle3.xml"/><Relationship Id="rId10" Type="http://schemas.openxmlformats.org/officeDocument/2006/relationships/diagramColors" Target="../diagrams/colors3.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hyperlink" Target="http://www.alliantenergykids.com/wcm/groups/wcm_internet/@int/@aekids/documents/document/mdaw/mdi5/~edisp/029638.pdf" TargetMode="External"/><Relationship Id="rId5" Type="http://schemas.openxmlformats.org/officeDocument/2006/relationships/image" Target="../media/image25.png"/><Relationship Id="rId6" Type="http://schemas.openxmlformats.org/officeDocument/2006/relationships/hyperlink" Target="http://www.calacademy.org/teachers/resources/lessons/energy-audit/" TargetMode="External"/><Relationship Id="rId7"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5052425"/>
            <a:ext cx="6005118" cy="1470025"/>
          </a:xfrm>
        </p:spPr>
        <p:txBody>
          <a:bodyPr/>
          <a:lstStyle/>
          <a:p>
            <a:r>
              <a:rPr lang="en-US" sz="4800" dirty="0" smtClean="0">
                <a:latin typeface="+mn-lt"/>
              </a:rPr>
              <a:t>Building Comprehension: The Role of Teacher</a:t>
            </a:r>
            <a:r>
              <a:rPr lang="en-US" sz="4800" dirty="0" smtClean="0">
                <a:latin typeface="+mn-lt"/>
              </a:rPr>
              <a:t>, Context, and Task</a:t>
            </a:r>
            <a:r>
              <a:rPr lang="en-US" dirty="0" smtClean="0">
                <a:latin typeface="+mn-lt"/>
              </a:rPr>
              <a:t/>
            </a:r>
            <a:br>
              <a:rPr lang="en-US" dirty="0" smtClean="0">
                <a:latin typeface="+mn-lt"/>
              </a:rPr>
            </a:br>
            <a:r>
              <a:rPr lang="en-US" dirty="0" smtClean="0">
                <a:latin typeface="+mn-lt"/>
              </a:rPr>
              <a:t/>
            </a:r>
            <a:br>
              <a:rPr lang="en-US" dirty="0" smtClean="0">
                <a:latin typeface="+mn-lt"/>
              </a:rPr>
            </a:br>
            <a:r>
              <a:rPr lang="en-US" dirty="0" smtClean="0">
                <a:latin typeface="+mn-lt"/>
              </a:rPr>
              <a:t/>
            </a:r>
            <a:br>
              <a:rPr lang="en-US" dirty="0" smtClean="0">
                <a:latin typeface="+mn-lt"/>
              </a:rPr>
            </a:br>
            <a:r>
              <a:rPr lang="en-US" dirty="0" smtClean="0">
                <a:latin typeface="+mn-lt"/>
              </a:rPr>
              <a:t>EDC 423</a:t>
            </a:r>
            <a:endParaRPr lang="en-US"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Reading…students need to</a:t>
            </a:r>
            <a:endParaRPr lang="en-US" dirty="0"/>
          </a:p>
        </p:txBody>
      </p:sp>
      <p:sp>
        <p:nvSpPr>
          <p:cNvPr id="3" name="Content Placeholder 2"/>
          <p:cNvSpPr>
            <a:spLocks noGrp="1"/>
          </p:cNvSpPr>
          <p:nvPr>
            <p:ph idx="1"/>
          </p:nvPr>
        </p:nvSpPr>
        <p:spPr>
          <a:xfrm>
            <a:off x="792162" y="1761565"/>
            <a:ext cx="7570787" cy="4837577"/>
          </a:xfrm>
        </p:spPr>
        <p:txBody>
          <a:bodyPr>
            <a:normAutofit fontScale="77500" lnSpcReduction="20000"/>
          </a:bodyPr>
          <a:lstStyle/>
          <a:p>
            <a:r>
              <a:rPr lang="en-US" dirty="0" smtClean="0"/>
              <a:t>Monitor</a:t>
            </a:r>
            <a:endParaRPr lang="en-US" dirty="0" smtClean="0"/>
          </a:p>
          <a:p>
            <a:r>
              <a:rPr lang="en-US" dirty="0" smtClean="0"/>
              <a:t>Determine </a:t>
            </a:r>
            <a:r>
              <a:rPr lang="en-US" dirty="0" smtClean="0"/>
              <a:t>important concepts</a:t>
            </a:r>
            <a:endParaRPr lang="en-US" dirty="0" smtClean="0"/>
          </a:p>
          <a:p>
            <a:r>
              <a:rPr lang="en-US" dirty="0" smtClean="0"/>
              <a:t>Ask questions</a:t>
            </a:r>
          </a:p>
          <a:p>
            <a:r>
              <a:rPr lang="en-US" dirty="0" smtClean="0"/>
              <a:t>Make inferences</a:t>
            </a:r>
            <a:endParaRPr lang="en-US" dirty="0" smtClean="0"/>
          </a:p>
          <a:p>
            <a:r>
              <a:rPr lang="en-US" dirty="0" smtClean="0"/>
              <a:t>Visualize the </a:t>
            </a:r>
            <a:r>
              <a:rPr lang="en-US" dirty="0" smtClean="0"/>
              <a:t>text</a:t>
            </a:r>
            <a:endParaRPr lang="en-US" dirty="0" smtClean="0"/>
          </a:p>
          <a:p>
            <a:r>
              <a:rPr lang="en-US" dirty="0" smtClean="0"/>
              <a:t>Analyze</a:t>
            </a:r>
            <a:r>
              <a:rPr lang="en-US" dirty="0" smtClean="0"/>
              <a:t>/</a:t>
            </a:r>
            <a:r>
              <a:rPr lang="en-US" dirty="0" smtClean="0"/>
              <a:t>critique</a:t>
            </a:r>
          </a:p>
          <a:p>
            <a:r>
              <a:rPr lang="en-US" dirty="0" smtClean="0"/>
              <a:t>Incubate</a:t>
            </a:r>
            <a:r>
              <a:rPr lang="en-US" dirty="0" smtClean="0"/>
              <a:t>—take time out to consider/reconsider</a:t>
            </a:r>
          </a:p>
          <a:p>
            <a:r>
              <a:rPr lang="en-US" dirty="0" smtClean="0"/>
              <a:t>Synthesize—pull ideas </a:t>
            </a:r>
            <a:r>
              <a:rPr lang="en-US" dirty="0" smtClean="0"/>
              <a:t>together and add your original insights </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Reading … students need to </a:t>
            </a:r>
            <a:endParaRPr lang="en-US" dirty="0"/>
          </a:p>
        </p:txBody>
      </p:sp>
      <p:sp>
        <p:nvSpPr>
          <p:cNvPr id="3" name="Content Placeholder 2"/>
          <p:cNvSpPr>
            <a:spLocks noGrp="1"/>
          </p:cNvSpPr>
          <p:nvPr>
            <p:ph idx="1"/>
          </p:nvPr>
        </p:nvSpPr>
        <p:spPr/>
        <p:txBody>
          <a:bodyPr/>
          <a:lstStyle/>
          <a:p>
            <a:r>
              <a:rPr lang="en-US" dirty="0" smtClean="0"/>
              <a:t>Organize and shape:  Transform big ideas (how can I show what I know?)</a:t>
            </a:r>
          </a:p>
          <a:p>
            <a:r>
              <a:rPr lang="en-US" dirty="0" smtClean="0"/>
              <a:t>Reflect and revise</a:t>
            </a:r>
          </a:p>
          <a:p>
            <a:r>
              <a:rPr lang="en-US" dirty="0" smtClean="0"/>
              <a:t>(Publish—not always </a:t>
            </a:r>
            <a:r>
              <a:rPr lang="en-US" dirty="0" smtClean="0"/>
              <a:t>necessary, but very authentic and motivating with a real </a:t>
            </a:r>
            <a:r>
              <a:rPr lang="en-US" dirty="0" smtClean="0"/>
              <a:t>audience</a:t>
            </a:r>
            <a:r>
              <a:rPr lang="en-US" dirty="0" smtClean="0"/>
              <a: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Reading…</a:t>
            </a:r>
            <a:r>
              <a:rPr lang="en-US" b="1" dirty="0" smtClean="0"/>
              <a:t>teachers</a:t>
            </a:r>
            <a:r>
              <a:rPr lang="en-US" dirty="0" smtClean="0"/>
              <a:t> need to</a:t>
            </a:r>
            <a:endParaRPr lang="en-US" dirty="0"/>
          </a:p>
        </p:txBody>
      </p:sp>
      <p:sp>
        <p:nvSpPr>
          <p:cNvPr id="3" name="Content Placeholder 2"/>
          <p:cNvSpPr>
            <a:spLocks noGrp="1"/>
          </p:cNvSpPr>
          <p:nvPr>
            <p:ph idx="1"/>
          </p:nvPr>
        </p:nvSpPr>
        <p:spPr>
          <a:xfrm>
            <a:off x="792162" y="1761565"/>
            <a:ext cx="7570787" cy="4658103"/>
          </a:xfrm>
        </p:spPr>
        <p:txBody>
          <a:bodyPr>
            <a:normAutofit lnSpcReduction="10000"/>
          </a:bodyPr>
          <a:lstStyle/>
          <a:p>
            <a:r>
              <a:rPr lang="en-US" dirty="0" smtClean="0"/>
              <a:t>The mantra:  “Activate prior knowledge and set a purpose for reading”</a:t>
            </a:r>
          </a:p>
          <a:p>
            <a:r>
              <a:rPr lang="en-US" dirty="0" smtClean="0"/>
              <a:t>Activating prior knowledge (schema theory):  </a:t>
            </a:r>
          </a:p>
          <a:p>
            <a:pPr lvl="1"/>
            <a:r>
              <a:rPr lang="en-US" dirty="0" smtClean="0"/>
              <a:t>Help students call up relevant schema about</a:t>
            </a:r>
          </a:p>
          <a:p>
            <a:pPr lvl="2"/>
            <a:r>
              <a:rPr lang="en-US" dirty="0" smtClean="0"/>
              <a:t>The topic (what do students already know?)</a:t>
            </a:r>
          </a:p>
          <a:p>
            <a:pPr lvl="2"/>
            <a:r>
              <a:rPr lang="en-US" dirty="0" smtClean="0"/>
              <a:t>The text (how is this text organized?)</a:t>
            </a:r>
          </a:p>
          <a:p>
            <a:pPr lvl="1"/>
            <a:r>
              <a:rPr lang="en-US" dirty="0" smtClean="0"/>
              <a:t>Help students use PK to make predictions</a:t>
            </a:r>
          </a:p>
          <a:p>
            <a:r>
              <a:rPr lang="en-US" dirty="0" smtClean="0"/>
              <a:t>Help students set a purpose:  Motivation, questions, why are students reading?</a:t>
            </a:r>
          </a:p>
        </p:txBody>
      </p:sp>
      <p:sp>
        <p:nvSpPr>
          <p:cNvPr id="4" name="TextBox 3"/>
          <p:cNvSpPr txBox="1"/>
          <p:nvPr/>
        </p:nvSpPr>
        <p:spPr>
          <a:xfrm>
            <a:off x="7292199" y="228786"/>
            <a:ext cx="1791326" cy="461665"/>
          </a:xfrm>
          <a:prstGeom prst="rect">
            <a:avLst/>
          </a:prstGeom>
          <a:solidFill>
            <a:schemeClr val="accent2">
              <a:lumMod val="90000"/>
            </a:schemeClr>
          </a:solidFill>
        </p:spPr>
        <p:txBody>
          <a:bodyPr wrap="none" rtlCol="0">
            <a:spAutoFit/>
          </a:bodyPr>
          <a:lstStyle/>
          <a:p>
            <a:r>
              <a:rPr lang="en-US" sz="2400" b="1" dirty="0" smtClean="0"/>
              <a:t>I Do / We Do</a:t>
            </a:r>
            <a:endParaRPr lang="en-U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Reading…</a:t>
            </a:r>
            <a:r>
              <a:rPr lang="en-US" b="1" dirty="0" smtClean="0"/>
              <a:t>teachers</a:t>
            </a:r>
            <a:r>
              <a:rPr lang="en-US" dirty="0" smtClean="0"/>
              <a:t> need to</a:t>
            </a:r>
            <a:endParaRPr lang="en-US" dirty="0"/>
          </a:p>
        </p:txBody>
      </p:sp>
      <p:sp>
        <p:nvSpPr>
          <p:cNvPr id="3" name="Content Placeholder 2"/>
          <p:cNvSpPr>
            <a:spLocks noGrp="1"/>
          </p:cNvSpPr>
          <p:nvPr>
            <p:ph idx="1"/>
          </p:nvPr>
        </p:nvSpPr>
        <p:spPr>
          <a:xfrm>
            <a:off x="792162" y="1684301"/>
            <a:ext cx="7570787" cy="4749174"/>
          </a:xfrm>
        </p:spPr>
        <p:txBody>
          <a:bodyPr>
            <a:normAutofit/>
          </a:bodyPr>
          <a:lstStyle/>
          <a:p>
            <a:r>
              <a:rPr lang="en-US" b="1" dirty="0" smtClean="0"/>
              <a:t>Help students:</a:t>
            </a:r>
          </a:p>
          <a:p>
            <a:pPr lvl="1"/>
            <a:r>
              <a:rPr lang="en-US" dirty="0" smtClean="0"/>
              <a:t>Determine important concepts</a:t>
            </a:r>
          </a:p>
          <a:p>
            <a:pPr lvl="1"/>
            <a:r>
              <a:rPr lang="en-US" dirty="0" smtClean="0"/>
              <a:t>Make inferences</a:t>
            </a:r>
          </a:p>
          <a:p>
            <a:pPr lvl="1"/>
            <a:r>
              <a:rPr lang="en-US" dirty="0" smtClean="0"/>
              <a:t>Visualize the text</a:t>
            </a:r>
          </a:p>
          <a:p>
            <a:pPr lvl="1"/>
            <a:r>
              <a:rPr lang="en-US" dirty="0" smtClean="0"/>
              <a:t>Ask questions</a:t>
            </a:r>
          </a:p>
          <a:p>
            <a:pPr lvl="1"/>
            <a:r>
              <a:rPr lang="en-US" dirty="0" smtClean="0"/>
              <a:t>Monitor</a:t>
            </a:r>
          </a:p>
          <a:p>
            <a:pPr lvl="1"/>
            <a:r>
              <a:rPr lang="en-US" dirty="0" smtClean="0"/>
              <a:t>Analyze/critique</a:t>
            </a:r>
          </a:p>
          <a:p>
            <a:pPr lvl="1"/>
            <a:r>
              <a:rPr lang="en-US" dirty="0" smtClean="0"/>
              <a:t>Incubate—take time out to consider/reconsider</a:t>
            </a:r>
          </a:p>
          <a:p>
            <a:pPr lvl="1"/>
            <a:r>
              <a:rPr lang="en-US" dirty="0" smtClean="0"/>
              <a:t>Synthesize—pull ideas together </a:t>
            </a:r>
          </a:p>
        </p:txBody>
      </p:sp>
      <p:sp>
        <p:nvSpPr>
          <p:cNvPr id="4" name="TextBox 3"/>
          <p:cNvSpPr txBox="1"/>
          <p:nvPr/>
        </p:nvSpPr>
        <p:spPr>
          <a:xfrm>
            <a:off x="7292199" y="228786"/>
            <a:ext cx="1791326" cy="461665"/>
          </a:xfrm>
          <a:prstGeom prst="rect">
            <a:avLst/>
          </a:prstGeom>
          <a:solidFill>
            <a:schemeClr val="accent2">
              <a:lumMod val="90000"/>
            </a:schemeClr>
          </a:solidFill>
        </p:spPr>
        <p:txBody>
          <a:bodyPr wrap="none" rtlCol="0">
            <a:spAutoFit/>
          </a:bodyPr>
          <a:lstStyle/>
          <a:p>
            <a:r>
              <a:rPr lang="en-US" sz="2400" b="1" dirty="0" smtClean="0"/>
              <a:t>I Do / We Do</a:t>
            </a:r>
            <a:endParaRPr 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Reading … </a:t>
            </a:r>
            <a:r>
              <a:rPr lang="en-US" b="1" dirty="0" smtClean="0"/>
              <a:t>students</a:t>
            </a:r>
            <a:r>
              <a:rPr lang="en-US" dirty="0" smtClean="0"/>
              <a:t> need to </a:t>
            </a:r>
            <a:endParaRPr lang="en-US" dirty="0"/>
          </a:p>
        </p:txBody>
      </p:sp>
      <p:sp>
        <p:nvSpPr>
          <p:cNvPr id="3" name="Content Placeholder 2"/>
          <p:cNvSpPr>
            <a:spLocks noGrp="1"/>
          </p:cNvSpPr>
          <p:nvPr>
            <p:ph idx="1"/>
          </p:nvPr>
        </p:nvSpPr>
        <p:spPr/>
        <p:txBody>
          <a:bodyPr/>
          <a:lstStyle/>
          <a:p>
            <a:r>
              <a:rPr lang="en-US" dirty="0" smtClean="0"/>
              <a:t>Help students organize and shape their ideas:  How can they transform big ideas to show what they know?</a:t>
            </a:r>
          </a:p>
          <a:p>
            <a:r>
              <a:rPr lang="en-US" dirty="0" smtClean="0"/>
              <a:t>Help student reflect on the reading</a:t>
            </a:r>
          </a:p>
          <a:p>
            <a:pPr lvl="1"/>
            <a:r>
              <a:rPr lang="en-US" dirty="0" smtClean="0"/>
              <a:t>Revise prior ideas</a:t>
            </a:r>
          </a:p>
          <a:p>
            <a:pPr lvl="1"/>
            <a:r>
              <a:rPr lang="en-US" dirty="0" smtClean="0"/>
              <a:t>Respond to reading</a:t>
            </a:r>
            <a:endParaRPr lang="en-US" dirty="0" smtClean="0"/>
          </a:p>
          <a:p>
            <a:r>
              <a:rPr lang="en-US" dirty="0" smtClean="0"/>
              <a:t>(Publish—not always necessary, but very authentic and motivating with a real audience)</a:t>
            </a:r>
            <a:endParaRPr lang="en-US" dirty="0"/>
          </a:p>
        </p:txBody>
      </p:sp>
      <p:sp>
        <p:nvSpPr>
          <p:cNvPr id="4" name="TextBox 3"/>
          <p:cNvSpPr txBox="1"/>
          <p:nvPr/>
        </p:nvSpPr>
        <p:spPr>
          <a:xfrm>
            <a:off x="7546199" y="228786"/>
            <a:ext cx="1269999" cy="830997"/>
          </a:xfrm>
          <a:prstGeom prst="rect">
            <a:avLst/>
          </a:prstGeom>
          <a:solidFill>
            <a:schemeClr val="accent2">
              <a:lumMod val="90000"/>
            </a:schemeClr>
          </a:solidFill>
        </p:spPr>
        <p:txBody>
          <a:bodyPr wrap="none" rtlCol="0">
            <a:spAutoFit/>
          </a:bodyPr>
          <a:lstStyle/>
          <a:p>
            <a:r>
              <a:rPr lang="en-US" sz="2400" b="1" dirty="0" smtClean="0"/>
              <a:t>You Do / </a:t>
            </a:r>
          </a:p>
          <a:p>
            <a:r>
              <a:rPr lang="en-US" sz="2400" b="1" dirty="0" smtClean="0"/>
              <a:t>Redo</a:t>
            </a:r>
            <a:endParaRPr lang="en-US" sz="24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Reading Instruction</a:t>
            </a:r>
            <a:endParaRPr lang="en-US" dirty="0"/>
          </a:p>
        </p:txBody>
      </p:sp>
      <p:sp>
        <p:nvSpPr>
          <p:cNvPr id="3" name="Content Placeholder 2"/>
          <p:cNvSpPr>
            <a:spLocks noGrp="1"/>
          </p:cNvSpPr>
          <p:nvPr>
            <p:ph idx="1"/>
          </p:nvPr>
        </p:nvSpPr>
        <p:spPr/>
        <p:txBody>
          <a:bodyPr>
            <a:normAutofit lnSpcReduction="10000"/>
          </a:bodyPr>
          <a:lstStyle/>
          <a:p>
            <a:r>
              <a:rPr lang="en-US" dirty="0" smtClean="0"/>
              <a:t>Preview the text</a:t>
            </a:r>
          </a:p>
          <a:p>
            <a:r>
              <a:rPr lang="en-US" dirty="0" smtClean="0"/>
              <a:t>Pre-teach vocabulary</a:t>
            </a:r>
          </a:p>
          <a:p>
            <a:r>
              <a:rPr lang="en-US" dirty="0" smtClean="0"/>
              <a:t>Discuss prior knowledge (activate)</a:t>
            </a:r>
          </a:p>
          <a:p>
            <a:r>
              <a:rPr lang="en-US" dirty="0" smtClean="0"/>
              <a:t>Teach knowledge necessary if no prior knowledge exists</a:t>
            </a:r>
          </a:p>
          <a:p>
            <a:r>
              <a:rPr lang="en-US" dirty="0" smtClean="0"/>
              <a:t>Set questions/help students generate questions that will be answered by the text</a:t>
            </a:r>
            <a:endParaRPr lang="en-US" dirty="0"/>
          </a:p>
        </p:txBody>
      </p:sp>
      <p:sp>
        <p:nvSpPr>
          <p:cNvPr id="4" name="TextBox 3"/>
          <p:cNvSpPr txBox="1"/>
          <p:nvPr/>
        </p:nvSpPr>
        <p:spPr>
          <a:xfrm>
            <a:off x="7709022" y="52436"/>
            <a:ext cx="1235284" cy="1200328"/>
          </a:xfrm>
          <a:prstGeom prst="rect">
            <a:avLst/>
          </a:prstGeom>
          <a:solidFill>
            <a:schemeClr val="accent2">
              <a:lumMod val="90000"/>
            </a:schemeClr>
          </a:solidFill>
        </p:spPr>
        <p:txBody>
          <a:bodyPr wrap="none" rtlCol="0">
            <a:spAutoFit/>
          </a:bodyPr>
          <a:lstStyle/>
          <a:p>
            <a:r>
              <a:rPr lang="en-US" sz="2400" b="1" dirty="0" smtClean="0"/>
              <a:t>Teacher</a:t>
            </a:r>
          </a:p>
          <a:p>
            <a:r>
              <a:rPr lang="en-US" sz="2400" b="1" dirty="0" smtClean="0"/>
              <a:t>Task</a:t>
            </a:r>
          </a:p>
          <a:p>
            <a:r>
              <a:rPr lang="en-US" sz="2400" b="1" dirty="0" smtClean="0"/>
              <a:t>Context</a:t>
            </a:r>
            <a:endParaRPr lang="en-US"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Reading Instruction</a:t>
            </a:r>
            <a:endParaRPr lang="en-US" dirty="0"/>
          </a:p>
        </p:txBody>
      </p:sp>
      <p:sp>
        <p:nvSpPr>
          <p:cNvPr id="3" name="Content Placeholder 2"/>
          <p:cNvSpPr>
            <a:spLocks noGrp="1"/>
          </p:cNvSpPr>
          <p:nvPr>
            <p:ph idx="1"/>
          </p:nvPr>
        </p:nvSpPr>
        <p:spPr>
          <a:xfrm>
            <a:off x="792162" y="1761565"/>
            <a:ext cx="7570787" cy="4796160"/>
          </a:xfrm>
        </p:spPr>
        <p:txBody>
          <a:bodyPr>
            <a:normAutofit lnSpcReduction="10000"/>
          </a:bodyPr>
          <a:lstStyle/>
          <a:p>
            <a:r>
              <a:rPr lang="en-US" dirty="0" smtClean="0"/>
              <a:t>Use of discussion to focus on understanding important concepts, inferring, etc.</a:t>
            </a:r>
          </a:p>
          <a:p>
            <a:r>
              <a:rPr lang="en-US" dirty="0" smtClean="0"/>
              <a:t>Use of </a:t>
            </a:r>
            <a:r>
              <a:rPr lang="en-US" dirty="0" err="1" smtClean="0"/>
              <a:t>realia</a:t>
            </a:r>
            <a:r>
              <a:rPr lang="en-US" dirty="0" smtClean="0"/>
              <a:t> to help students understand difficult concepts</a:t>
            </a:r>
          </a:p>
          <a:p>
            <a:r>
              <a:rPr lang="en-US" b="1" dirty="0" smtClean="0"/>
              <a:t>Zoom in/zoom </a:t>
            </a:r>
            <a:r>
              <a:rPr lang="en-US" dirty="0" smtClean="0"/>
              <a:t>out from details to big ideas</a:t>
            </a:r>
          </a:p>
          <a:p>
            <a:r>
              <a:rPr lang="en-US" b="1" dirty="0" smtClean="0"/>
              <a:t>Graphic organizers</a:t>
            </a:r>
            <a:r>
              <a:rPr lang="en-US" dirty="0" smtClean="0"/>
              <a:t>—active tasks that keep students thinking and engaged</a:t>
            </a:r>
          </a:p>
          <a:p>
            <a:pPr lvl="1"/>
            <a:r>
              <a:rPr lang="en-US" dirty="0" smtClean="0"/>
              <a:t>T Charts</a:t>
            </a:r>
          </a:p>
          <a:p>
            <a:pPr lvl="1"/>
            <a:r>
              <a:rPr lang="en-US" dirty="0" smtClean="0"/>
              <a:t>Compare/contrast charts</a:t>
            </a:r>
          </a:p>
        </p:txBody>
      </p:sp>
      <p:sp>
        <p:nvSpPr>
          <p:cNvPr id="4" name="TextBox 3"/>
          <p:cNvSpPr txBox="1"/>
          <p:nvPr/>
        </p:nvSpPr>
        <p:spPr>
          <a:xfrm>
            <a:off x="7709022" y="52436"/>
            <a:ext cx="1235284" cy="1200328"/>
          </a:xfrm>
          <a:prstGeom prst="rect">
            <a:avLst/>
          </a:prstGeom>
          <a:solidFill>
            <a:schemeClr val="accent2">
              <a:lumMod val="90000"/>
            </a:schemeClr>
          </a:solidFill>
        </p:spPr>
        <p:txBody>
          <a:bodyPr wrap="none" rtlCol="0">
            <a:spAutoFit/>
          </a:bodyPr>
          <a:lstStyle/>
          <a:p>
            <a:r>
              <a:rPr lang="en-US" sz="2400" b="1" dirty="0" smtClean="0"/>
              <a:t>Teacher</a:t>
            </a:r>
          </a:p>
          <a:p>
            <a:r>
              <a:rPr lang="en-US" sz="2400" b="1" dirty="0" smtClean="0"/>
              <a:t>Task</a:t>
            </a:r>
          </a:p>
          <a:p>
            <a:r>
              <a:rPr lang="en-US" sz="2400" b="1" dirty="0" smtClean="0"/>
              <a:t>Context</a:t>
            </a:r>
            <a:endParaRPr lang="en-US" sz="2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87400" y="40342"/>
            <a:ext cx="7570787" cy="1411941"/>
          </a:xfrm>
        </p:spPr>
        <p:txBody>
          <a:bodyPr/>
          <a:lstStyle/>
          <a:p>
            <a:r>
              <a:rPr lang="en-US" dirty="0" smtClean="0"/>
              <a:t>After Reading Instruction</a:t>
            </a:r>
            <a:endParaRPr lang="en-US" dirty="0"/>
          </a:p>
        </p:txBody>
      </p:sp>
      <p:sp>
        <p:nvSpPr>
          <p:cNvPr id="3" name="Content Placeholder 2"/>
          <p:cNvSpPr>
            <a:spLocks noGrp="1"/>
          </p:cNvSpPr>
          <p:nvPr>
            <p:ph idx="1"/>
          </p:nvPr>
        </p:nvSpPr>
        <p:spPr>
          <a:xfrm>
            <a:off x="792162" y="1452283"/>
            <a:ext cx="7570787" cy="5146860"/>
          </a:xfrm>
        </p:spPr>
        <p:txBody>
          <a:bodyPr>
            <a:normAutofit fontScale="85000" lnSpcReduction="20000"/>
          </a:bodyPr>
          <a:lstStyle/>
          <a:p>
            <a:r>
              <a:rPr lang="en-US" b="1" dirty="0" smtClean="0"/>
              <a:t>Discussion</a:t>
            </a:r>
          </a:p>
          <a:p>
            <a:pPr lvl="1"/>
            <a:r>
              <a:rPr lang="en-US" dirty="0" smtClean="0"/>
              <a:t>From details/main idea to big idea</a:t>
            </a:r>
          </a:p>
          <a:p>
            <a:pPr lvl="1"/>
            <a:r>
              <a:rPr lang="en-US" dirty="0" smtClean="0"/>
              <a:t>How does that help us in life?</a:t>
            </a:r>
          </a:p>
          <a:p>
            <a:r>
              <a:rPr lang="en-US" b="1" dirty="0" smtClean="0"/>
              <a:t>Ways of “publishing”/demonstrating what we know</a:t>
            </a:r>
          </a:p>
          <a:p>
            <a:pPr lvl="1"/>
            <a:r>
              <a:rPr lang="en-US" dirty="0" smtClean="0"/>
              <a:t>Drama</a:t>
            </a:r>
          </a:p>
          <a:p>
            <a:pPr lvl="1"/>
            <a:r>
              <a:rPr lang="en-US" dirty="0" smtClean="0"/>
              <a:t>Diorama</a:t>
            </a:r>
          </a:p>
          <a:p>
            <a:pPr lvl="1"/>
            <a:r>
              <a:rPr lang="en-US" dirty="0" smtClean="0"/>
              <a:t>Writing/drawing</a:t>
            </a:r>
          </a:p>
          <a:p>
            <a:pPr lvl="1"/>
            <a:r>
              <a:rPr lang="en-US" dirty="0" smtClean="0"/>
              <a:t>Projects</a:t>
            </a:r>
          </a:p>
          <a:p>
            <a:r>
              <a:rPr lang="en-US" b="1" dirty="0" smtClean="0"/>
              <a:t>Responding to text</a:t>
            </a:r>
          </a:p>
          <a:p>
            <a:pPr lvl="1"/>
            <a:r>
              <a:rPr lang="en-US" dirty="0" smtClean="0"/>
              <a:t>Taking on the persona of a character</a:t>
            </a:r>
          </a:p>
          <a:p>
            <a:pPr lvl="1"/>
            <a:r>
              <a:rPr lang="en-US" dirty="0" smtClean="0"/>
              <a:t>Journal writing</a:t>
            </a:r>
          </a:p>
          <a:p>
            <a:pPr lvl="1"/>
            <a:r>
              <a:rPr lang="en-US" dirty="0" smtClean="0"/>
              <a:t>Creating text based on text read (stories, informational brochures, etc.)</a:t>
            </a:r>
          </a:p>
          <a:p>
            <a:pPr lvl="1"/>
            <a:endParaRPr lang="en-US" dirty="0" smtClean="0"/>
          </a:p>
          <a:p>
            <a:endParaRPr lang="en-US" dirty="0"/>
          </a:p>
        </p:txBody>
      </p:sp>
      <p:sp>
        <p:nvSpPr>
          <p:cNvPr id="4" name="TextBox 3"/>
          <p:cNvSpPr txBox="1"/>
          <p:nvPr/>
        </p:nvSpPr>
        <p:spPr>
          <a:xfrm>
            <a:off x="7709022" y="52436"/>
            <a:ext cx="1235284" cy="1200328"/>
          </a:xfrm>
          <a:prstGeom prst="rect">
            <a:avLst/>
          </a:prstGeom>
          <a:solidFill>
            <a:schemeClr val="accent2">
              <a:lumMod val="90000"/>
            </a:schemeClr>
          </a:solidFill>
        </p:spPr>
        <p:txBody>
          <a:bodyPr wrap="none" rtlCol="0">
            <a:spAutoFit/>
          </a:bodyPr>
          <a:lstStyle/>
          <a:p>
            <a:r>
              <a:rPr lang="en-US" sz="2400" b="1" dirty="0" smtClean="0"/>
              <a:t>Teacher</a:t>
            </a:r>
          </a:p>
          <a:p>
            <a:r>
              <a:rPr lang="en-US" sz="2400" b="1" dirty="0" smtClean="0"/>
              <a:t>Task</a:t>
            </a:r>
          </a:p>
          <a:p>
            <a:r>
              <a:rPr lang="en-US" sz="2400" b="1" dirty="0" smtClean="0"/>
              <a:t>Context</a:t>
            </a:r>
            <a:endParaRPr lang="en-US"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40341"/>
            <a:ext cx="7539690" cy="1411941"/>
          </a:xfrm>
        </p:spPr>
        <p:txBody>
          <a:bodyPr/>
          <a:lstStyle/>
          <a:p>
            <a:r>
              <a:rPr lang="en-US" dirty="0" smtClean="0"/>
              <a:t>Activities that Span BDA</a:t>
            </a:r>
            <a:endParaRPr lang="en-US" dirty="0"/>
          </a:p>
        </p:txBody>
      </p:sp>
      <p:sp>
        <p:nvSpPr>
          <p:cNvPr id="3" name="Content Placeholder 2"/>
          <p:cNvSpPr>
            <a:spLocks noGrp="1"/>
          </p:cNvSpPr>
          <p:nvPr>
            <p:ph idx="1"/>
          </p:nvPr>
        </p:nvSpPr>
        <p:spPr>
          <a:xfrm>
            <a:off x="792162" y="1761565"/>
            <a:ext cx="7570787" cy="4587681"/>
          </a:xfrm>
        </p:spPr>
        <p:txBody>
          <a:bodyPr/>
          <a:lstStyle/>
          <a:p>
            <a:r>
              <a:rPr lang="en-US" dirty="0" smtClean="0"/>
              <a:t>K-W-L Charts</a:t>
            </a:r>
          </a:p>
          <a:p>
            <a:r>
              <a:rPr lang="en-US" dirty="0" smtClean="0"/>
              <a:t>Story Impressions</a:t>
            </a:r>
          </a:p>
          <a:p>
            <a:r>
              <a:rPr lang="en-US" dirty="0" smtClean="0"/>
              <a:t>Anticipation Guides</a:t>
            </a:r>
          </a:p>
          <a:p>
            <a:r>
              <a:rPr lang="en-US" dirty="0" smtClean="0"/>
              <a:t>Graphic organizers</a:t>
            </a:r>
          </a:p>
        </p:txBody>
      </p:sp>
      <p:sp>
        <p:nvSpPr>
          <p:cNvPr id="4" name="TextBox 3"/>
          <p:cNvSpPr txBox="1"/>
          <p:nvPr/>
        </p:nvSpPr>
        <p:spPr>
          <a:xfrm>
            <a:off x="7709022" y="52436"/>
            <a:ext cx="1235284" cy="1200328"/>
          </a:xfrm>
          <a:prstGeom prst="rect">
            <a:avLst/>
          </a:prstGeom>
          <a:solidFill>
            <a:schemeClr val="accent2">
              <a:lumMod val="90000"/>
            </a:schemeClr>
          </a:solidFill>
        </p:spPr>
        <p:txBody>
          <a:bodyPr wrap="none" rtlCol="0">
            <a:spAutoFit/>
          </a:bodyPr>
          <a:lstStyle/>
          <a:p>
            <a:r>
              <a:rPr lang="en-US" sz="2400" b="1" dirty="0" smtClean="0"/>
              <a:t>Teacher</a:t>
            </a:r>
          </a:p>
          <a:p>
            <a:r>
              <a:rPr lang="en-US" sz="2400" b="1" dirty="0" smtClean="0"/>
              <a:t>Task</a:t>
            </a:r>
          </a:p>
          <a:p>
            <a:r>
              <a:rPr lang="en-US" sz="2400" b="1" dirty="0" smtClean="0"/>
              <a:t>Context</a:t>
            </a:r>
            <a:endParaRPr lang="en-US"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Chart</a:t>
            </a:r>
            <a:endParaRPr lang="en-US" dirty="0"/>
          </a:p>
        </p:txBody>
      </p:sp>
      <p:graphicFrame>
        <p:nvGraphicFramePr>
          <p:cNvPr id="4" name="Content Placeholder 3"/>
          <p:cNvGraphicFramePr>
            <a:graphicFrameLocks noGrp="1"/>
          </p:cNvGraphicFramePr>
          <p:nvPr>
            <p:ph idx="1"/>
          </p:nvPr>
        </p:nvGraphicFramePr>
        <p:xfrm>
          <a:off x="792163" y="1762125"/>
          <a:ext cx="7570788" cy="4577080"/>
        </p:xfrm>
        <a:graphic>
          <a:graphicData uri="http://schemas.openxmlformats.org/drawingml/2006/table">
            <a:tbl>
              <a:tblPr firstRow="1" bandRow="1">
                <a:tableStyleId>{5C22544A-7EE6-4342-B048-85BDC9FD1C3A}</a:tableStyleId>
              </a:tblPr>
              <a:tblGrid>
                <a:gridCol w="2523596"/>
                <a:gridCol w="2523596"/>
                <a:gridCol w="2523596"/>
              </a:tblGrid>
              <a:tr h="370840">
                <a:tc>
                  <a:txBody>
                    <a:bodyPr/>
                    <a:lstStyle/>
                    <a:p>
                      <a:r>
                        <a:rPr lang="en-US" dirty="0" smtClean="0"/>
                        <a:t>What I KNOW</a:t>
                      </a:r>
                      <a:endParaRPr lang="en-US" dirty="0"/>
                    </a:p>
                  </a:txBody>
                  <a:tcPr/>
                </a:tc>
                <a:tc>
                  <a:txBody>
                    <a:bodyPr/>
                    <a:lstStyle/>
                    <a:p>
                      <a:r>
                        <a:rPr lang="en-US" dirty="0" smtClean="0"/>
                        <a:t>What I WANT to know</a:t>
                      </a:r>
                      <a:endParaRPr lang="en-US" dirty="0"/>
                    </a:p>
                  </a:txBody>
                  <a:tcPr/>
                </a:tc>
                <a:tc>
                  <a:txBody>
                    <a:bodyPr/>
                    <a:lstStyle/>
                    <a:p>
                      <a:r>
                        <a:rPr lang="en-US" dirty="0" smtClean="0"/>
                        <a:t>What I LEARNED</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Observe and apply ways to </a:t>
            </a:r>
            <a:r>
              <a:rPr lang="en-US" b="1" dirty="0" smtClean="0"/>
              <a:t>launch a book </a:t>
            </a:r>
            <a:r>
              <a:rPr lang="en-US" dirty="0" smtClean="0"/>
              <a:t>(pre-reading activity) to</a:t>
            </a:r>
            <a:r>
              <a:rPr lang="en-US" dirty="0" smtClean="0"/>
              <a:t> </a:t>
            </a:r>
            <a:r>
              <a:rPr lang="en-US" b="1" dirty="0" smtClean="0"/>
              <a:t>set a context </a:t>
            </a:r>
            <a:r>
              <a:rPr lang="en-US" dirty="0" smtClean="0"/>
              <a:t>that engages </a:t>
            </a:r>
            <a:r>
              <a:rPr lang="en-US" dirty="0" smtClean="0"/>
              <a:t>readers with the main ideas and the big ideas</a:t>
            </a:r>
          </a:p>
          <a:p>
            <a:r>
              <a:rPr lang="en-US" dirty="0" smtClean="0"/>
              <a:t>Identify the </a:t>
            </a:r>
            <a:r>
              <a:rPr lang="en-US" b="1" dirty="0" smtClean="0"/>
              <a:t>teacher’s role </a:t>
            </a:r>
            <a:r>
              <a:rPr lang="en-US" dirty="0" smtClean="0"/>
              <a:t>at each stage of reading (pre, during, and post-reading) and </a:t>
            </a:r>
            <a:r>
              <a:rPr lang="en-US" b="1" dirty="0" smtClean="0"/>
              <a:t>give examples of activities/tasks </a:t>
            </a:r>
            <a:r>
              <a:rPr lang="en-US" dirty="0" smtClean="0"/>
              <a:t>related to a specific text to engage readers with the main ideas and big ideas at each stage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3-09-26 at 10.23.30 AM.png"/>
          <p:cNvPicPr>
            <a:picLocks noChangeAspect="1"/>
          </p:cNvPicPr>
          <p:nvPr/>
        </p:nvPicPr>
        <p:blipFill>
          <a:blip r:embed="rId2"/>
          <a:stretch>
            <a:fillRect/>
          </a:stretch>
        </p:blipFill>
        <p:spPr>
          <a:xfrm>
            <a:off x="2108200" y="0"/>
            <a:ext cx="7035800" cy="6858000"/>
          </a:xfrm>
          <a:prstGeom prst="rect">
            <a:avLst/>
          </a:prstGeom>
        </p:spPr>
      </p:pic>
      <p:sp>
        <p:nvSpPr>
          <p:cNvPr id="2" name="Title 1"/>
          <p:cNvSpPr>
            <a:spLocks noGrp="1"/>
          </p:cNvSpPr>
          <p:nvPr>
            <p:ph type="title"/>
          </p:nvPr>
        </p:nvSpPr>
        <p:spPr>
          <a:xfrm>
            <a:off x="121519" y="2189238"/>
            <a:ext cx="3973362" cy="1411941"/>
          </a:xfrm>
          <a:solidFill>
            <a:schemeClr val="accent1">
              <a:lumMod val="40000"/>
              <a:lumOff val="60000"/>
            </a:schemeClr>
          </a:solidFill>
        </p:spPr>
        <p:txBody>
          <a:bodyPr/>
          <a:lstStyle/>
          <a:p>
            <a:r>
              <a:rPr lang="en-US" dirty="0" smtClean="0"/>
              <a:t>Story </a:t>
            </a:r>
            <a:br>
              <a:rPr lang="en-US" dirty="0" smtClean="0"/>
            </a:br>
            <a:r>
              <a:rPr lang="en-US" dirty="0" smtClean="0"/>
              <a:t>Impressions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Anticipation Guide</a:t>
            </a:r>
            <a:endParaRPr lang="en-US" dirty="0"/>
          </a:p>
        </p:txBody>
      </p:sp>
      <p:pic>
        <p:nvPicPr>
          <p:cNvPr id="6" name="Picture 5" descr="anticipation guide.tiff"/>
          <p:cNvPicPr>
            <a:picLocks noChangeAspect="1"/>
          </p:cNvPicPr>
          <p:nvPr/>
        </p:nvPicPr>
        <p:blipFill>
          <a:blip r:embed="rId2"/>
          <a:stretch>
            <a:fillRect/>
          </a:stretch>
        </p:blipFill>
        <p:spPr>
          <a:xfrm>
            <a:off x="831849" y="1204729"/>
            <a:ext cx="7531100" cy="565327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Organizers</a:t>
            </a:r>
            <a:endParaRPr lang="en-US" dirty="0"/>
          </a:p>
        </p:txBody>
      </p:sp>
      <p:sp>
        <p:nvSpPr>
          <p:cNvPr id="3" name="Content Placeholder 2"/>
          <p:cNvSpPr>
            <a:spLocks noGrp="1"/>
          </p:cNvSpPr>
          <p:nvPr>
            <p:ph idx="1"/>
          </p:nvPr>
        </p:nvSpPr>
        <p:spPr/>
        <p:txBody>
          <a:bodyPr/>
          <a:lstStyle/>
          <a:p>
            <a:r>
              <a:rPr lang="en-US" dirty="0" smtClean="0"/>
              <a:t>Compare/Contrast</a:t>
            </a:r>
          </a:p>
          <a:p>
            <a:r>
              <a:rPr lang="en-US" dirty="0" smtClean="0"/>
              <a:t>Description</a:t>
            </a:r>
          </a:p>
          <a:p>
            <a:r>
              <a:rPr lang="en-US" dirty="0" smtClean="0"/>
              <a:t>Story Map</a:t>
            </a:r>
          </a:p>
          <a:p>
            <a:r>
              <a:rPr lang="en-US" dirty="0" smtClean="0"/>
              <a:t>Character Map</a:t>
            </a:r>
          </a:p>
          <a:p>
            <a:r>
              <a:rPr lang="en-US" dirty="0" smtClean="0"/>
              <a:t>Time line</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Cause/Effect</a:t>
            </a:r>
            <a:endParaRPr lang="en-US" dirty="0"/>
          </a:p>
        </p:txBody>
      </p:sp>
      <p:pic>
        <p:nvPicPr>
          <p:cNvPr id="4" name="Content Placeholder 3" descr="hatchet cause effect.tiff"/>
          <p:cNvPicPr>
            <a:picLocks noGrp="1" noChangeAspect="1"/>
          </p:cNvPicPr>
          <p:nvPr>
            <p:ph idx="1"/>
          </p:nvPr>
        </p:nvPicPr>
        <p:blipFill>
          <a:blip r:embed="rId2"/>
          <a:srcRect l="-47104" r="-47104"/>
          <a:stretch>
            <a:fillRect/>
          </a:stretch>
        </p:blipFill>
        <p:spPr>
          <a:xfrm>
            <a:off x="792162" y="1452283"/>
            <a:ext cx="8146286" cy="5173726"/>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Compare/Contrast</a:t>
            </a:r>
            <a:endParaRPr lang="en-US" dirty="0"/>
          </a:p>
        </p:txBody>
      </p:sp>
      <p:sp>
        <p:nvSpPr>
          <p:cNvPr id="3" name="Content Placeholder 2"/>
          <p:cNvSpPr>
            <a:spLocks noGrp="1"/>
          </p:cNvSpPr>
          <p:nvPr>
            <p:ph idx="1"/>
          </p:nvPr>
        </p:nvSpPr>
        <p:spPr>
          <a:xfrm>
            <a:off x="987540" y="1761565"/>
            <a:ext cx="7570787" cy="4289611"/>
          </a:xfrm>
        </p:spPr>
        <p:txBody>
          <a:bodyPr/>
          <a:lstStyle/>
          <a:p>
            <a:pPr lvl="4"/>
            <a:endParaRPr lang="en-US" dirty="0"/>
          </a:p>
        </p:txBody>
      </p:sp>
      <p:sp>
        <p:nvSpPr>
          <p:cNvPr id="4" name="Oval 3"/>
          <p:cNvSpPr/>
          <p:nvPr/>
        </p:nvSpPr>
        <p:spPr>
          <a:xfrm>
            <a:off x="1573665" y="2490859"/>
            <a:ext cx="3511976" cy="356031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3473789" y="2490859"/>
            <a:ext cx="3934215" cy="356031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956814" y="2675525"/>
            <a:ext cx="2341456" cy="369332"/>
          </a:xfrm>
          <a:prstGeom prst="rect">
            <a:avLst/>
          </a:prstGeom>
          <a:noFill/>
        </p:spPr>
        <p:txBody>
          <a:bodyPr wrap="square" rtlCol="0">
            <a:spAutoFit/>
          </a:bodyPr>
          <a:lstStyle/>
          <a:p>
            <a:r>
              <a:rPr lang="en-US" dirty="0" smtClean="0"/>
              <a:t>Brian’s First Shelter</a:t>
            </a:r>
            <a:endParaRPr lang="en-US" dirty="0"/>
          </a:p>
        </p:txBody>
      </p:sp>
      <p:sp>
        <p:nvSpPr>
          <p:cNvPr id="7" name="TextBox 6"/>
          <p:cNvSpPr txBox="1"/>
          <p:nvPr/>
        </p:nvSpPr>
        <p:spPr>
          <a:xfrm>
            <a:off x="4298270" y="2675525"/>
            <a:ext cx="2696833" cy="369332"/>
          </a:xfrm>
          <a:prstGeom prst="rect">
            <a:avLst/>
          </a:prstGeom>
          <a:noFill/>
        </p:spPr>
        <p:txBody>
          <a:bodyPr wrap="square" rtlCol="0">
            <a:spAutoFit/>
          </a:bodyPr>
          <a:lstStyle/>
          <a:p>
            <a:r>
              <a:rPr lang="en-US" dirty="0" smtClean="0"/>
              <a:t>Brian’s Second Shelter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 Chart</a:t>
            </a:r>
            <a:endParaRPr lang="en-US" dirty="0"/>
          </a:p>
        </p:txBody>
      </p:sp>
      <p:graphicFrame>
        <p:nvGraphicFramePr>
          <p:cNvPr id="4" name="Content Placeholder 3"/>
          <p:cNvGraphicFramePr>
            <a:graphicFrameLocks noGrp="1"/>
          </p:cNvGraphicFramePr>
          <p:nvPr>
            <p:ph idx="1"/>
          </p:nvPr>
        </p:nvGraphicFramePr>
        <p:xfrm>
          <a:off x="792161" y="1986176"/>
          <a:ext cx="7570788" cy="3631710"/>
        </p:xfrm>
        <a:graphic>
          <a:graphicData uri="http://schemas.openxmlformats.org/drawingml/2006/table">
            <a:tbl>
              <a:tblPr firstRow="1" bandRow="1">
                <a:tableStyleId>{5C22544A-7EE6-4342-B048-85BDC9FD1C3A}</a:tableStyleId>
              </a:tblPr>
              <a:tblGrid>
                <a:gridCol w="1454660"/>
                <a:gridCol w="2832951"/>
                <a:gridCol w="3283177"/>
              </a:tblGrid>
              <a:tr h="722167">
                <a:tc>
                  <a:txBody>
                    <a:bodyPr/>
                    <a:lstStyle/>
                    <a:p>
                      <a:endParaRPr lang="en-US" dirty="0"/>
                    </a:p>
                  </a:txBody>
                  <a:tcPr/>
                </a:tc>
                <a:tc>
                  <a:txBody>
                    <a:bodyPr/>
                    <a:lstStyle/>
                    <a:p>
                      <a:r>
                        <a:rPr lang="en-US" dirty="0" smtClean="0"/>
                        <a:t>What I predict will</a:t>
                      </a:r>
                      <a:r>
                        <a:rPr lang="en-US" baseline="0" dirty="0" smtClean="0"/>
                        <a:t> happen</a:t>
                      </a:r>
                      <a:endParaRPr lang="en-US" dirty="0"/>
                    </a:p>
                  </a:txBody>
                  <a:tcPr/>
                </a:tc>
                <a:tc>
                  <a:txBody>
                    <a:bodyPr/>
                    <a:lstStyle/>
                    <a:p>
                      <a:r>
                        <a:rPr lang="en-US" dirty="0" smtClean="0"/>
                        <a:t>What</a:t>
                      </a:r>
                      <a:r>
                        <a:rPr lang="en-US" baseline="0" dirty="0" smtClean="0"/>
                        <a:t> actually happened</a:t>
                      </a:r>
                      <a:endParaRPr lang="en-US" dirty="0"/>
                    </a:p>
                  </a:txBody>
                  <a:tcPr/>
                </a:tc>
              </a:tr>
              <a:tr h="7430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Chapter 1</a:t>
                      </a:r>
                    </a:p>
                  </a:txBody>
                  <a:tcPr/>
                </a:tc>
                <a:tc>
                  <a:txBody>
                    <a:bodyPr/>
                    <a:lstStyle/>
                    <a:p>
                      <a:endParaRPr lang="en-US" dirty="0"/>
                    </a:p>
                  </a:txBody>
                  <a:tcPr/>
                </a:tc>
                <a:tc>
                  <a:txBody>
                    <a:bodyPr/>
                    <a:lstStyle/>
                    <a:p>
                      <a:endParaRPr lang="en-US" dirty="0"/>
                    </a:p>
                  </a:txBody>
                  <a:tcPr/>
                </a:tc>
              </a:tr>
              <a:tr h="722167">
                <a:tc>
                  <a:txBody>
                    <a:bodyPr/>
                    <a:lstStyle/>
                    <a:p>
                      <a:r>
                        <a:rPr lang="en-US" dirty="0" smtClean="0"/>
                        <a:t>Chapter</a:t>
                      </a:r>
                      <a:r>
                        <a:rPr lang="en-US" baseline="0" dirty="0" smtClean="0"/>
                        <a:t> 2</a:t>
                      </a:r>
                      <a:endParaRPr lang="en-US" dirty="0"/>
                    </a:p>
                  </a:txBody>
                  <a:tcPr/>
                </a:tc>
                <a:tc>
                  <a:txBody>
                    <a:bodyPr/>
                    <a:lstStyle/>
                    <a:p>
                      <a:endParaRPr lang="en-US" dirty="0"/>
                    </a:p>
                  </a:txBody>
                  <a:tcPr/>
                </a:tc>
                <a:tc>
                  <a:txBody>
                    <a:bodyPr/>
                    <a:lstStyle/>
                    <a:p>
                      <a:endParaRPr lang="en-US" dirty="0"/>
                    </a:p>
                  </a:txBody>
                  <a:tcPr/>
                </a:tc>
              </a:tr>
              <a:tr h="722167">
                <a:tc>
                  <a:txBody>
                    <a:bodyPr/>
                    <a:lstStyle/>
                    <a:p>
                      <a:r>
                        <a:rPr lang="en-US" dirty="0" smtClean="0"/>
                        <a:t>Chapter 3</a:t>
                      </a:r>
                      <a:endParaRPr lang="en-US" dirty="0"/>
                    </a:p>
                  </a:txBody>
                  <a:tcPr/>
                </a:tc>
                <a:tc>
                  <a:txBody>
                    <a:bodyPr/>
                    <a:lstStyle/>
                    <a:p>
                      <a:endParaRPr lang="en-US" dirty="0"/>
                    </a:p>
                  </a:txBody>
                  <a:tcPr/>
                </a:tc>
                <a:tc>
                  <a:txBody>
                    <a:bodyPr/>
                    <a:lstStyle/>
                    <a:p>
                      <a:endParaRPr lang="en-US" dirty="0"/>
                    </a:p>
                  </a:txBody>
                  <a:tcPr/>
                </a:tc>
              </a:tr>
              <a:tr h="722167">
                <a:tc>
                  <a:txBody>
                    <a:bodyPr/>
                    <a:lstStyle/>
                    <a:p>
                      <a:r>
                        <a:rPr lang="en-US" dirty="0" smtClean="0"/>
                        <a:t>Chapter 4</a:t>
                      </a:r>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Feelings Chart</a:t>
            </a:r>
            <a:endParaRPr lang="en-US" dirty="0"/>
          </a:p>
        </p:txBody>
      </p:sp>
      <p:sp>
        <p:nvSpPr>
          <p:cNvPr id="6" name="TextBox 5"/>
          <p:cNvSpPr txBox="1"/>
          <p:nvPr/>
        </p:nvSpPr>
        <p:spPr>
          <a:xfrm>
            <a:off x="889022" y="2322472"/>
            <a:ext cx="3920275" cy="369332"/>
          </a:xfrm>
          <a:prstGeom prst="rect">
            <a:avLst/>
          </a:prstGeom>
          <a:noFill/>
          <a:ln>
            <a:solidFill>
              <a:schemeClr val="tx1"/>
            </a:solidFill>
          </a:ln>
        </p:spPr>
        <p:txBody>
          <a:bodyPr wrap="square" rtlCol="0">
            <a:spAutoFit/>
          </a:bodyPr>
          <a:lstStyle/>
          <a:p>
            <a:r>
              <a:rPr lang="en-US" dirty="0" smtClean="0"/>
              <a:t>Event #1</a:t>
            </a:r>
            <a:endParaRPr lang="en-US" dirty="0"/>
          </a:p>
        </p:txBody>
      </p:sp>
      <p:sp>
        <p:nvSpPr>
          <p:cNvPr id="7" name="TextBox 6"/>
          <p:cNvSpPr txBox="1"/>
          <p:nvPr/>
        </p:nvSpPr>
        <p:spPr>
          <a:xfrm>
            <a:off x="889022" y="3028870"/>
            <a:ext cx="3920275" cy="369332"/>
          </a:xfrm>
          <a:prstGeom prst="rect">
            <a:avLst/>
          </a:prstGeom>
          <a:noFill/>
          <a:ln>
            <a:solidFill>
              <a:schemeClr val="tx1"/>
            </a:solidFill>
          </a:ln>
        </p:spPr>
        <p:txBody>
          <a:bodyPr wrap="square" rtlCol="0">
            <a:spAutoFit/>
          </a:bodyPr>
          <a:lstStyle/>
          <a:p>
            <a:r>
              <a:rPr lang="en-US" dirty="0" smtClean="0"/>
              <a:t>Event #1</a:t>
            </a:r>
            <a:endParaRPr lang="en-US" dirty="0"/>
          </a:p>
        </p:txBody>
      </p:sp>
      <p:sp>
        <p:nvSpPr>
          <p:cNvPr id="8" name="TextBox 7"/>
          <p:cNvSpPr txBox="1"/>
          <p:nvPr/>
        </p:nvSpPr>
        <p:spPr>
          <a:xfrm>
            <a:off x="889023" y="3776514"/>
            <a:ext cx="3920274" cy="369332"/>
          </a:xfrm>
          <a:prstGeom prst="rect">
            <a:avLst/>
          </a:prstGeom>
          <a:noFill/>
          <a:ln>
            <a:solidFill>
              <a:schemeClr val="tx1"/>
            </a:solidFill>
          </a:ln>
        </p:spPr>
        <p:txBody>
          <a:bodyPr wrap="square" rtlCol="0">
            <a:spAutoFit/>
          </a:bodyPr>
          <a:lstStyle/>
          <a:p>
            <a:r>
              <a:rPr lang="en-US" dirty="0" smtClean="0"/>
              <a:t>Event #1</a:t>
            </a:r>
            <a:endParaRPr lang="en-US" dirty="0"/>
          </a:p>
        </p:txBody>
      </p:sp>
      <p:sp>
        <p:nvSpPr>
          <p:cNvPr id="9" name="TextBox 8"/>
          <p:cNvSpPr txBox="1"/>
          <p:nvPr/>
        </p:nvSpPr>
        <p:spPr>
          <a:xfrm>
            <a:off x="889022" y="4428192"/>
            <a:ext cx="3920275" cy="369332"/>
          </a:xfrm>
          <a:prstGeom prst="rect">
            <a:avLst/>
          </a:prstGeom>
          <a:noFill/>
          <a:ln>
            <a:solidFill>
              <a:schemeClr val="tx1"/>
            </a:solidFill>
          </a:ln>
        </p:spPr>
        <p:txBody>
          <a:bodyPr wrap="square" rtlCol="0">
            <a:spAutoFit/>
          </a:bodyPr>
          <a:lstStyle/>
          <a:p>
            <a:r>
              <a:rPr lang="en-US" dirty="0" smtClean="0"/>
              <a:t>Event #1</a:t>
            </a:r>
            <a:endParaRPr lang="en-US" dirty="0"/>
          </a:p>
        </p:txBody>
      </p:sp>
      <p:sp>
        <p:nvSpPr>
          <p:cNvPr id="10" name="TextBox 9"/>
          <p:cNvSpPr txBox="1"/>
          <p:nvPr/>
        </p:nvSpPr>
        <p:spPr>
          <a:xfrm>
            <a:off x="889023" y="5138933"/>
            <a:ext cx="3920274" cy="369332"/>
          </a:xfrm>
          <a:prstGeom prst="rect">
            <a:avLst/>
          </a:prstGeom>
          <a:noFill/>
          <a:ln>
            <a:solidFill>
              <a:schemeClr val="tx1"/>
            </a:solidFill>
          </a:ln>
        </p:spPr>
        <p:txBody>
          <a:bodyPr wrap="square" rtlCol="0">
            <a:spAutoFit/>
          </a:bodyPr>
          <a:lstStyle/>
          <a:p>
            <a:r>
              <a:rPr lang="en-US" dirty="0" smtClean="0"/>
              <a:t>Event #1</a:t>
            </a:r>
            <a:endParaRPr lang="en-US" dirty="0"/>
          </a:p>
        </p:txBody>
      </p:sp>
      <p:sp>
        <p:nvSpPr>
          <p:cNvPr id="11" name="TextBox 10"/>
          <p:cNvSpPr txBox="1"/>
          <p:nvPr/>
        </p:nvSpPr>
        <p:spPr>
          <a:xfrm>
            <a:off x="889022" y="1535442"/>
            <a:ext cx="6730929" cy="461665"/>
          </a:xfrm>
          <a:prstGeom prst="rect">
            <a:avLst/>
          </a:prstGeom>
          <a:noFill/>
          <a:ln>
            <a:solidFill>
              <a:schemeClr val="tx1"/>
            </a:solidFill>
          </a:ln>
        </p:spPr>
        <p:txBody>
          <a:bodyPr wrap="square" rtlCol="0">
            <a:spAutoFit/>
          </a:bodyPr>
          <a:lstStyle/>
          <a:p>
            <a:r>
              <a:rPr lang="en-US" sz="2400" dirty="0" smtClean="0"/>
              <a:t>Describe the character at the beginning</a:t>
            </a:r>
            <a:endParaRPr lang="en-US" sz="2400" dirty="0"/>
          </a:p>
        </p:txBody>
      </p:sp>
      <p:sp>
        <p:nvSpPr>
          <p:cNvPr id="12" name="TextBox 11"/>
          <p:cNvSpPr txBox="1"/>
          <p:nvPr/>
        </p:nvSpPr>
        <p:spPr>
          <a:xfrm>
            <a:off x="1139693" y="5942243"/>
            <a:ext cx="6480259" cy="461665"/>
          </a:xfrm>
          <a:prstGeom prst="rect">
            <a:avLst/>
          </a:prstGeom>
          <a:noFill/>
          <a:ln>
            <a:solidFill>
              <a:schemeClr val="tx1"/>
            </a:solidFill>
          </a:ln>
        </p:spPr>
        <p:txBody>
          <a:bodyPr wrap="square" rtlCol="0">
            <a:spAutoFit/>
          </a:bodyPr>
          <a:lstStyle/>
          <a:p>
            <a:r>
              <a:rPr lang="en-US" sz="2400" dirty="0" smtClean="0"/>
              <a:t>Describe the character at the end</a:t>
            </a:r>
            <a:endParaRPr lang="en-US" sz="2400" dirty="0"/>
          </a:p>
        </p:txBody>
      </p:sp>
      <p:sp>
        <p:nvSpPr>
          <p:cNvPr id="13" name="TextBox 12"/>
          <p:cNvSpPr txBox="1"/>
          <p:nvPr/>
        </p:nvSpPr>
        <p:spPr>
          <a:xfrm>
            <a:off x="5552294" y="2322472"/>
            <a:ext cx="3591706" cy="369332"/>
          </a:xfrm>
          <a:prstGeom prst="rect">
            <a:avLst/>
          </a:prstGeom>
          <a:noFill/>
          <a:ln>
            <a:solidFill>
              <a:schemeClr val="tx1"/>
            </a:solidFill>
          </a:ln>
        </p:spPr>
        <p:txBody>
          <a:bodyPr wrap="square" rtlCol="0">
            <a:spAutoFit/>
          </a:bodyPr>
          <a:lstStyle/>
          <a:p>
            <a:r>
              <a:rPr lang="en-US" dirty="0" smtClean="0"/>
              <a:t>The character </a:t>
            </a:r>
            <a:r>
              <a:rPr lang="en-US" dirty="0" smtClean="0"/>
              <a:t>feels/thinks/acts…</a:t>
            </a:r>
            <a:endParaRPr lang="en-US" dirty="0"/>
          </a:p>
        </p:txBody>
      </p:sp>
      <p:cxnSp>
        <p:nvCxnSpPr>
          <p:cNvPr id="19" name="Straight Arrow Connector 18"/>
          <p:cNvCxnSpPr/>
          <p:nvPr/>
        </p:nvCxnSpPr>
        <p:spPr>
          <a:xfrm>
            <a:off x="4809297" y="2322472"/>
            <a:ext cx="7429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809297" y="3776514"/>
            <a:ext cx="7429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4809297" y="4428192"/>
            <a:ext cx="7429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4809297" y="5138933"/>
            <a:ext cx="7429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4809297" y="3028870"/>
            <a:ext cx="742997"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a:off x="2572581" y="2143508"/>
            <a:ext cx="325365" cy="325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a:off x="2501993" y="5725254"/>
            <a:ext cx="43397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552294" y="2906267"/>
            <a:ext cx="3591706" cy="369332"/>
          </a:xfrm>
          <a:prstGeom prst="rect">
            <a:avLst/>
          </a:prstGeom>
          <a:noFill/>
          <a:ln>
            <a:solidFill>
              <a:schemeClr val="tx1"/>
            </a:solidFill>
          </a:ln>
        </p:spPr>
        <p:txBody>
          <a:bodyPr wrap="square" rtlCol="0">
            <a:spAutoFit/>
          </a:bodyPr>
          <a:lstStyle/>
          <a:p>
            <a:r>
              <a:rPr lang="en-US" dirty="0" smtClean="0"/>
              <a:t>The character </a:t>
            </a:r>
            <a:r>
              <a:rPr lang="en-US" dirty="0" smtClean="0"/>
              <a:t>feels/thinks/acts…</a:t>
            </a:r>
            <a:endParaRPr lang="en-US" dirty="0"/>
          </a:p>
        </p:txBody>
      </p:sp>
      <p:sp>
        <p:nvSpPr>
          <p:cNvPr id="26" name="TextBox 25"/>
          <p:cNvSpPr txBox="1"/>
          <p:nvPr/>
        </p:nvSpPr>
        <p:spPr>
          <a:xfrm>
            <a:off x="5552294" y="3593436"/>
            <a:ext cx="3591706" cy="369332"/>
          </a:xfrm>
          <a:prstGeom prst="rect">
            <a:avLst/>
          </a:prstGeom>
          <a:noFill/>
          <a:ln>
            <a:solidFill>
              <a:schemeClr val="tx1"/>
            </a:solidFill>
          </a:ln>
        </p:spPr>
        <p:txBody>
          <a:bodyPr wrap="square" rtlCol="0">
            <a:spAutoFit/>
          </a:bodyPr>
          <a:lstStyle/>
          <a:p>
            <a:r>
              <a:rPr lang="en-US" dirty="0" smtClean="0"/>
              <a:t>The character </a:t>
            </a:r>
            <a:r>
              <a:rPr lang="en-US" dirty="0" smtClean="0"/>
              <a:t>feels/thinks/acts…</a:t>
            </a:r>
            <a:endParaRPr lang="en-US" dirty="0"/>
          </a:p>
        </p:txBody>
      </p:sp>
      <p:sp>
        <p:nvSpPr>
          <p:cNvPr id="28" name="TextBox 27"/>
          <p:cNvSpPr txBox="1"/>
          <p:nvPr/>
        </p:nvSpPr>
        <p:spPr>
          <a:xfrm>
            <a:off x="5552294" y="4245114"/>
            <a:ext cx="3591706" cy="369332"/>
          </a:xfrm>
          <a:prstGeom prst="rect">
            <a:avLst/>
          </a:prstGeom>
          <a:noFill/>
          <a:ln>
            <a:solidFill>
              <a:schemeClr val="tx1"/>
            </a:solidFill>
          </a:ln>
        </p:spPr>
        <p:txBody>
          <a:bodyPr wrap="square" rtlCol="0">
            <a:spAutoFit/>
          </a:bodyPr>
          <a:lstStyle/>
          <a:p>
            <a:r>
              <a:rPr lang="en-US" dirty="0" smtClean="0"/>
              <a:t>The character </a:t>
            </a:r>
            <a:r>
              <a:rPr lang="en-US" dirty="0" smtClean="0"/>
              <a:t>feels/thinks/acts…</a:t>
            </a:r>
            <a:endParaRPr lang="en-US" dirty="0"/>
          </a:p>
        </p:txBody>
      </p:sp>
      <p:sp>
        <p:nvSpPr>
          <p:cNvPr id="29" name="TextBox 28"/>
          <p:cNvSpPr txBox="1"/>
          <p:nvPr/>
        </p:nvSpPr>
        <p:spPr>
          <a:xfrm>
            <a:off x="5552294" y="4954267"/>
            <a:ext cx="3591706" cy="369332"/>
          </a:xfrm>
          <a:prstGeom prst="rect">
            <a:avLst/>
          </a:prstGeom>
          <a:noFill/>
          <a:ln>
            <a:solidFill>
              <a:schemeClr val="tx1"/>
            </a:solidFill>
          </a:ln>
        </p:spPr>
        <p:txBody>
          <a:bodyPr wrap="square" rtlCol="0">
            <a:spAutoFit/>
          </a:bodyPr>
          <a:lstStyle/>
          <a:p>
            <a:r>
              <a:rPr lang="en-US" dirty="0" smtClean="0"/>
              <a:t>The character </a:t>
            </a:r>
            <a:r>
              <a:rPr lang="en-US" dirty="0" smtClean="0"/>
              <a:t>feels/thinks/acts…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Web (empty</a:t>
            </a:r>
            <a:r>
              <a:rPr lang="en-US" dirty="0" smtClean="0"/>
              <a:t>)</a:t>
            </a:r>
            <a:endParaRPr lang="en-US" dirty="0"/>
          </a:p>
        </p:txBody>
      </p:sp>
      <p:sp>
        <p:nvSpPr>
          <p:cNvPr id="3" name="Oval 2"/>
          <p:cNvSpPr/>
          <p:nvPr/>
        </p:nvSpPr>
        <p:spPr>
          <a:xfrm>
            <a:off x="3777267" y="3247884"/>
            <a:ext cx="1611851" cy="141637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5389118" y="2333484"/>
            <a:ext cx="1546726" cy="13644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862867" y="2333484"/>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654536" y="5575905"/>
            <a:ext cx="8041234" cy="461665"/>
          </a:xfrm>
          <a:prstGeom prst="rect">
            <a:avLst/>
          </a:prstGeom>
          <a:noFill/>
        </p:spPr>
        <p:txBody>
          <a:bodyPr wrap="none" rtlCol="0">
            <a:spAutoFit/>
          </a:bodyPr>
          <a:lstStyle/>
          <a:p>
            <a:r>
              <a:rPr lang="en-US" sz="2400" dirty="0" smtClean="0"/>
              <a:t>Vary the format of response to meet different learning styles</a:t>
            </a: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 Web </a:t>
            </a:r>
            <a:endParaRPr lang="en-US" dirty="0"/>
          </a:p>
        </p:txBody>
      </p:sp>
      <p:graphicFrame>
        <p:nvGraphicFramePr>
          <p:cNvPr id="3" name="Diagram 2"/>
          <p:cNvGraphicFramePr/>
          <p:nvPr/>
        </p:nvGraphicFramePr>
        <p:xfrm>
          <a:off x="1066800" y="2621099"/>
          <a:ext cx="6096000" cy="4063998"/>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Oval 4"/>
          <p:cNvSpPr/>
          <p:nvPr/>
        </p:nvSpPr>
        <p:spPr>
          <a:xfrm>
            <a:off x="4783179" y="1706699"/>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5240379" y="2607603"/>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655799" y="1219090"/>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4570199" y="3064803"/>
            <a:ext cx="67018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4463291" y="2419392"/>
            <a:ext cx="388544" cy="3764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5400000" flipH="1" flipV="1">
            <a:off x="3877350" y="2370150"/>
            <a:ext cx="47490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how does it all fit together? </a:t>
            </a:r>
            <a:endParaRPr lang="en-US" dirty="0"/>
          </a:p>
        </p:txBody>
      </p:sp>
      <p:sp>
        <p:nvSpPr>
          <p:cNvPr id="3" name="Content Placeholder 2"/>
          <p:cNvSpPr txBox="1">
            <a:spLocks/>
          </p:cNvSpPr>
          <p:nvPr/>
        </p:nvSpPr>
        <p:spPr>
          <a:xfrm>
            <a:off x="457200" y="1648128"/>
            <a:ext cx="8229600" cy="509754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Main Ideas: </a:t>
            </a: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lang="en-US" sz="2800" b="1" dirty="0" smtClean="0">
                <a:solidFill>
                  <a:schemeClr val="tx2"/>
                </a:solidFill>
              </a:rPr>
              <a:t>Big Ideas: </a:t>
            </a: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Learning Goals</a:t>
            </a:r>
            <a:r>
              <a:rPr kumimoji="0" lang="en-US" sz="2800" b="1" i="0" u="none" strike="noStrike" kern="1200" cap="none" spc="0" normalizeH="0" noProof="0" dirty="0" smtClean="0">
                <a:ln>
                  <a:noFill/>
                </a:ln>
                <a:solidFill>
                  <a:schemeClr val="tx2"/>
                </a:solidFill>
                <a:effectLst/>
                <a:uLnTx/>
                <a:uFillTx/>
                <a:latin typeface="+mn-lt"/>
                <a:ea typeface="+mn-ea"/>
                <a:cs typeface="+mn-cs"/>
              </a:rPr>
              <a:t> and Standards: </a:t>
            </a:r>
            <a:endParaRPr kumimoji="0" lang="en-US" sz="2800" b="1"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Before:</a:t>
            </a: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During: </a:t>
            </a: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Char char="•"/>
              <a:tabLst/>
              <a:defRPr/>
            </a:pPr>
            <a:r>
              <a:rPr kumimoji="0" lang="en-US" sz="2800" b="1" i="0" u="none" strike="noStrike" kern="1200" cap="none" spc="0" normalizeH="0" baseline="0" noProof="0" dirty="0" smtClean="0">
                <a:ln>
                  <a:noFill/>
                </a:ln>
                <a:solidFill>
                  <a:schemeClr val="tx2"/>
                </a:solidFill>
                <a:effectLst/>
                <a:uLnTx/>
                <a:uFillTx/>
                <a:latin typeface="+mn-lt"/>
                <a:ea typeface="+mn-ea"/>
                <a:cs typeface="+mn-cs"/>
              </a:rPr>
              <a:t>After: </a:t>
            </a:r>
          </a:p>
          <a:p>
            <a:pPr marL="342900" marR="0" lvl="0" indent="-342900" algn="l" defTabSz="914400" rtl="0" eaLnBrk="1" fontAlgn="auto" latinLnBrk="0" hangingPunct="1">
              <a:lnSpc>
                <a:spcPct val="100000"/>
              </a:lnSpc>
              <a:spcBef>
                <a:spcPts val="2400"/>
              </a:spcBef>
              <a:spcAft>
                <a:spcPts val="0"/>
              </a:spcAft>
              <a:buClr>
                <a:schemeClr val="accent1">
                  <a:lumMod val="60000"/>
                  <a:lumOff val="40000"/>
                </a:schemeClr>
              </a:buClr>
              <a:buSzTx/>
              <a:buFont typeface="Candara" pitchFamily="34" charset="0"/>
              <a:buNone/>
              <a:tabLst/>
              <a:defRPr/>
            </a:pPr>
            <a:endParaRPr kumimoji="0" lang="en-US" sz="2800" b="0" i="0" u="none" strike="noStrike" kern="1200" cap="none" spc="0" normalizeH="0" baseline="0" noProof="0" dirty="0" smtClean="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338668" y="40341"/>
            <a:ext cx="8610466" cy="1411941"/>
          </a:xfrm>
        </p:spPr>
        <p:txBody>
          <a:bodyPr/>
          <a:lstStyle/>
          <a:p>
            <a:r>
              <a:rPr lang="en-US" sz="4800" dirty="0" smtClean="0"/>
              <a:t>Launching a book/</a:t>
            </a:r>
            <a:r>
              <a:rPr lang="en-US" sz="4800" dirty="0" smtClean="0"/>
              <a:t>set of books</a:t>
            </a:r>
            <a:endParaRPr lang="en-US" sz="4800" dirty="0"/>
          </a:p>
        </p:txBody>
      </p:sp>
      <p:pic>
        <p:nvPicPr>
          <p:cNvPr id="6" name="Picture 5" descr="Screen shot 2013-09-25 at 4.59.44 AM.png"/>
          <p:cNvPicPr>
            <a:picLocks noChangeAspect="1"/>
          </p:cNvPicPr>
          <p:nvPr/>
        </p:nvPicPr>
        <p:blipFill>
          <a:blip r:embed="rId3"/>
          <a:stretch>
            <a:fillRect/>
          </a:stretch>
        </p:blipFill>
        <p:spPr>
          <a:xfrm>
            <a:off x="4214070" y="3680591"/>
            <a:ext cx="4735064" cy="2952544"/>
          </a:xfrm>
          <a:prstGeom prst="rect">
            <a:avLst/>
          </a:prstGeom>
        </p:spPr>
      </p:pic>
      <p:pic>
        <p:nvPicPr>
          <p:cNvPr id="4" name="Picture 3" descr="Screen shot 2013-09-25 at 4.56.57 AM.png"/>
          <p:cNvPicPr>
            <a:picLocks noChangeAspect="1"/>
          </p:cNvPicPr>
          <p:nvPr/>
        </p:nvPicPr>
        <p:blipFill>
          <a:blip r:embed="rId4"/>
          <a:stretch>
            <a:fillRect/>
          </a:stretch>
        </p:blipFill>
        <p:spPr>
          <a:xfrm>
            <a:off x="338668" y="1694575"/>
            <a:ext cx="4851400" cy="29845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341"/>
            <a:ext cx="8073295" cy="1411941"/>
          </a:xfrm>
        </p:spPr>
        <p:txBody>
          <a:bodyPr>
            <a:noAutofit/>
          </a:bodyPr>
          <a:lstStyle/>
          <a:p>
            <a:r>
              <a:rPr lang="en-US" sz="4000" dirty="0" smtClean="0"/>
              <a:t>Before, During, and After Reading Plan for </a:t>
            </a:r>
            <a:r>
              <a:rPr lang="en-US" sz="4000" i="1" dirty="0" smtClean="0"/>
              <a:t>Oil Spill</a:t>
            </a:r>
            <a:r>
              <a:rPr lang="en-US" sz="4000" dirty="0" smtClean="0"/>
              <a:t> by Melvin Berger</a:t>
            </a:r>
            <a:endParaRPr lang="en-US" sz="4000" dirty="0"/>
          </a:p>
        </p:txBody>
      </p:sp>
      <p:sp>
        <p:nvSpPr>
          <p:cNvPr id="3" name="Content Placeholder 2"/>
          <p:cNvSpPr>
            <a:spLocks noGrp="1"/>
          </p:cNvSpPr>
          <p:nvPr>
            <p:ph idx="1"/>
          </p:nvPr>
        </p:nvSpPr>
        <p:spPr>
          <a:xfrm>
            <a:off x="457200" y="1648128"/>
            <a:ext cx="8229600" cy="5097545"/>
          </a:xfrm>
        </p:spPr>
        <p:txBody>
          <a:bodyPr>
            <a:normAutofit fontScale="85000" lnSpcReduction="20000"/>
          </a:bodyPr>
          <a:lstStyle/>
          <a:p>
            <a:r>
              <a:rPr lang="en-US" b="1" dirty="0" smtClean="0"/>
              <a:t>Before: </a:t>
            </a:r>
            <a:r>
              <a:rPr lang="en-US" dirty="0" smtClean="0"/>
              <a:t>Launch book &gt; Build on RI beach experience to connect to events of the oil spill</a:t>
            </a:r>
          </a:p>
          <a:p>
            <a:r>
              <a:rPr lang="en-US" b="1" dirty="0" smtClean="0"/>
              <a:t>During: </a:t>
            </a:r>
          </a:p>
          <a:p>
            <a:pPr lvl="1"/>
            <a:r>
              <a:rPr lang="en-US" dirty="0" smtClean="0"/>
              <a:t>Graphic Organizer Handout (How clean up? How prevent oil spills?) </a:t>
            </a:r>
          </a:p>
          <a:p>
            <a:pPr lvl="1"/>
            <a:r>
              <a:rPr lang="en-US" dirty="0" smtClean="0"/>
              <a:t>Sticky Notes for Students to Pose Questions</a:t>
            </a:r>
          </a:p>
          <a:p>
            <a:r>
              <a:rPr lang="en-US" b="1" dirty="0" smtClean="0"/>
              <a:t>After: </a:t>
            </a:r>
          </a:p>
          <a:p>
            <a:pPr lvl="1"/>
            <a:r>
              <a:rPr lang="en-US" dirty="0" smtClean="0"/>
              <a:t>Post, discuss, categorize sticky notes for future use</a:t>
            </a:r>
          </a:p>
          <a:p>
            <a:pPr lvl="1"/>
            <a:r>
              <a:rPr lang="en-US" dirty="0" smtClean="0"/>
              <a:t>Respond (Choose): </a:t>
            </a:r>
          </a:p>
          <a:p>
            <a:pPr lvl="1"/>
            <a:r>
              <a:rPr lang="en-US" dirty="0" smtClean="0"/>
              <a:t>1. Write a group letter to your Senator to prevent oil spills</a:t>
            </a:r>
          </a:p>
          <a:p>
            <a:pPr lvl="1"/>
            <a:r>
              <a:rPr lang="en-US" dirty="0" smtClean="0"/>
              <a:t>2. Find out how much electricity your family uses and try two things to save electricity for a week. </a:t>
            </a:r>
          </a:p>
          <a:p>
            <a:pPr lvl="1"/>
            <a:r>
              <a:rPr lang="en-US" dirty="0" smtClean="0"/>
              <a:t>3. Find an answer to one of your questions and share it with the class.  </a:t>
            </a:r>
          </a:p>
          <a:p>
            <a:pPr>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5" y="488673"/>
            <a:ext cx="4437679" cy="1143000"/>
          </a:xfrm>
        </p:spPr>
        <p:txBody>
          <a:bodyPr>
            <a:noAutofit/>
          </a:bodyPr>
          <a:lstStyle/>
          <a:p>
            <a:r>
              <a:rPr lang="en-US" sz="4000" dirty="0" smtClean="0"/>
              <a:t>What are some ways to clean up an oil spill?</a:t>
            </a:r>
            <a:endParaRPr lang="en-US" sz="4000" dirty="0"/>
          </a:p>
        </p:txBody>
      </p:sp>
      <p:graphicFrame>
        <p:nvGraphicFramePr>
          <p:cNvPr id="4" name="Content Placeholder 3"/>
          <p:cNvGraphicFramePr>
            <a:graphicFrameLocks noGrp="1"/>
          </p:cNvGraphicFramePr>
          <p:nvPr>
            <p:ph idx="1"/>
          </p:nvPr>
        </p:nvGraphicFramePr>
        <p:xfrm>
          <a:off x="100425" y="2142422"/>
          <a:ext cx="7762767"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4883813" y="221589"/>
            <a:ext cx="4237885" cy="1143000"/>
          </a:xfrm>
          <a:prstGeom prst="rect">
            <a:avLst/>
          </a:prstGeom>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ea typeface="+mj-ea"/>
                <a:cs typeface="+mj-cs"/>
              </a:rPr>
              <a:t>How can oil spills</a:t>
            </a:r>
            <a:r>
              <a:rPr kumimoji="0" lang="en-US" sz="4400" b="0" i="0" u="none" strike="noStrike" kern="1200" cap="none" spc="0" normalizeH="0" noProof="0" dirty="0" smtClean="0">
                <a:ln>
                  <a:noFill/>
                </a:ln>
                <a:solidFill>
                  <a:schemeClr val="tx1"/>
                </a:solidFill>
                <a:effectLst/>
                <a:uLnTx/>
                <a:uFillTx/>
                <a:ea typeface="+mj-ea"/>
                <a:cs typeface="+mj-cs"/>
              </a:rPr>
              <a:t> be prevented? </a:t>
            </a:r>
            <a:endParaRPr kumimoji="0" lang="en-US" sz="4400" b="0" i="0" u="none" strike="noStrike" kern="1200" cap="none" spc="0" normalizeH="0" baseline="0" noProof="0" dirty="0" smtClean="0">
              <a:ln>
                <a:noFill/>
              </a:ln>
              <a:solidFill>
                <a:schemeClr val="tx1"/>
              </a:solidFill>
              <a:effectLst/>
              <a:uLnTx/>
              <a:uFillTx/>
              <a:ea typeface="+mj-ea"/>
              <a:cs typeface="+mj-cs"/>
            </a:endParaRPr>
          </a:p>
        </p:txBody>
      </p:sp>
      <p:graphicFrame>
        <p:nvGraphicFramePr>
          <p:cNvPr id="6" name="Diagram 5"/>
          <p:cNvGraphicFramePr/>
          <p:nvPr/>
        </p:nvGraphicFramePr>
        <p:xfrm>
          <a:off x="4898084" y="1498239"/>
          <a:ext cx="4245916" cy="2497060"/>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graphicFrame>
        <p:nvGraphicFramePr>
          <p:cNvPr id="8" name="Diagram 7"/>
          <p:cNvGraphicFramePr/>
          <p:nvPr/>
        </p:nvGraphicFramePr>
        <p:xfrm>
          <a:off x="4883813" y="4204775"/>
          <a:ext cx="4245916" cy="2497060"/>
        </p:xfrm>
        <a:graphic>
          <a:graphicData uri="http://schemas.openxmlformats.org/drawingml/2006/diagram">
            <a:relIds xmlns:dgm="http://schemas.openxmlformats.org/drawingml/2006/diagram" xmlns:r="http://schemas.openxmlformats.org/officeDocument/2006/relationships" r:dm="rId12" r:lo="rId13" r:qs="rId14" r:cs="rId15"/>
          </a:graphicData>
        </a:graphic>
      </p:graphicFrame>
      <p:cxnSp>
        <p:nvCxnSpPr>
          <p:cNvPr id="9" name="Straight Connector 8"/>
          <p:cNvCxnSpPr/>
          <p:nvPr/>
        </p:nvCxnSpPr>
        <p:spPr>
          <a:xfrm rot="5400000">
            <a:off x="1363099" y="3429000"/>
            <a:ext cx="68580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92162" y="40342"/>
            <a:ext cx="7570787" cy="1077700"/>
          </a:xfrm>
        </p:spPr>
        <p:txBody>
          <a:bodyPr/>
          <a:lstStyle/>
          <a:p>
            <a:r>
              <a:rPr lang="en-US" dirty="0" smtClean="0"/>
              <a:t>Response Examples</a:t>
            </a:r>
            <a:endParaRPr lang="en-US" dirty="0"/>
          </a:p>
        </p:txBody>
      </p:sp>
      <p:pic>
        <p:nvPicPr>
          <p:cNvPr id="5" name="Picture 4" descr="Screen shot 2013-09-25 at 7.23.57 AM.png"/>
          <p:cNvPicPr>
            <a:picLocks noChangeAspect="1"/>
          </p:cNvPicPr>
          <p:nvPr/>
        </p:nvPicPr>
        <p:blipFill>
          <a:blip r:embed="rId3"/>
          <a:stretch>
            <a:fillRect/>
          </a:stretch>
        </p:blipFill>
        <p:spPr>
          <a:xfrm>
            <a:off x="0" y="1118041"/>
            <a:ext cx="5215918" cy="5168587"/>
          </a:xfrm>
          <a:prstGeom prst="rect">
            <a:avLst/>
          </a:prstGeom>
          <a:ln w="28575" cmpd="sng">
            <a:solidFill>
              <a:schemeClr val="tx1"/>
            </a:solidFill>
          </a:ln>
        </p:spPr>
      </p:pic>
      <p:pic>
        <p:nvPicPr>
          <p:cNvPr id="4" name="Picture 3" descr="Screen shot 2013-09-25 at 7.18.09 AM.png">
            <a:hlinkClick r:id="rId4"/>
          </p:cNvPr>
          <p:cNvPicPr>
            <a:picLocks noChangeAspect="1"/>
          </p:cNvPicPr>
          <p:nvPr/>
        </p:nvPicPr>
        <p:blipFill>
          <a:blip r:embed="rId5"/>
          <a:stretch>
            <a:fillRect/>
          </a:stretch>
        </p:blipFill>
        <p:spPr>
          <a:xfrm>
            <a:off x="4743742" y="1118041"/>
            <a:ext cx="4400257" cy="3363098"/>
          </a:xfrm>
          <a:prstGeom prst="rect">
            <a:avLst/>
          </a:prstGeom>
          <a:ln w="28575" cmpd="sng">
            <a:solidFill>
              <a:schemeClr val="tx1"/>
            </a:solidFill>
          </a:ln>
        </p:spPr>
      </p:pic>
      <p:pic>
        <p:nvPicPr>
          <p:cNvPr id="6" name="Picture 5" descr="Screen shot 2013-09-25 at 7.28.27 AM.png">
            <a:hlinkClick r:id="rId6"/>
          </p:cNvPr>
          <p:cNvPicPr>
            <a:picLocks noChangeAspect="1"/>
          </p:cNvPicPr>
          <p:nvPr/>
        </p:nvPicPr>
        <p:blipFill>
          <a:blip r:embed="rId7"/>
          <a:stretch>
            <a:fillRect/>
          </a:stretch>
        </p:blipFill>
        <p:spPr>
          <a:xfrm>
            <a:off x="3932672" y="3226057"/>
            <a:ext cx="5211327" cy="3631943"/>
          </a:xfrm>
          <a:prstGeom prst="rect">
            <a:avLst/>
          </a:prstGeom>
          <a:ln w="28575" cmpd="sng">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3666" y="40341"/>
            <a:ext cx="8159283" cy="1411941"/>
          </a:xfrm>
        </p:spPr>
        <p:txBody>
          <a:bodyPr/>
          <a:lstStyle/>
          <a:p>
            <a:r>
              <a:rPr lang="en-US" dirty="0" smtClean="0"/>
              <a:t>You Try: </a:t>
            </a:r>
            <a:br>
              <a:rPr lang="en-US" dirty="0" smtClean="0"/>
            </a:br>
            <a:r>
              <a:rPr lang="en-US" dirty="0" smtClean="0"/>
              <a:t>During and After Activities</a:t>
            </a:r>
            <a:endParaRPr lang="en-US" dirty="0"/>
          </a:p>
        </p:txBody>
      </p:sp>
      <p:sp>
        <p:nvSpPr>
          <p:cNvPr id="3" name="Content Placeholder 2"/>
          <p:cNvSpPr>
            <a:spLocks noGrp="1"/>
          </p:cNvSpPr>
          <p:nvPr>
            <p:ph idx="1"/>
          </p:nvPr>
        </p:nvSpPr>
        <p:spPr>
          <a:xfrm>
            <a:off x="792162" y="1965259"/>
            <a:ext cx="7570787" cy="4289611"/>
          </a:xfrm>
        </p:spPr>
        <p:txBody>
          <a:bodyPr>
            <a:normAutofit fontScale="92500" lnSpcReduction="20000"/>
          </a:bodyPr>
          <a:lstStyle/>
          <a:p>
            <a:r>
              <a:rPr lang="en-US" dirty="0" smtClean="0"/>
              <a:t>Draft one activity prompt to engage readers with the main ideas and big ideas </a:t>
            </a:r>
            <a:r>
              <a:rPr lang="en-US" b="1" dirty="0" smtClean="0"/>
              <a:t>DURING </a:t>
            </a:r>
            <a:r>
              <a:rPr lang="en-US" dirty="0" smtClean="0"/>
              <a:t>reading</a:t>
            </a:r>
          </a:p>
          <a:p>
            <a:pPr lvl="1"/>
            <a:r>
              <a:rPr lang="en-US" dirty="0" smtClean="0"/>
              <a:t>Discussion</a:t>
            </a:r>
          </a:p>
          <a:p>
            <a:pPr lvl="1"/>
            <a:r>
              <a:rPr lang="en-US" dirty="0" smtClean="0"/>
              <a:t>Zoom in/Zoom Out (Analyze) </a:t>
            </a:r>
          </a:p>
          <a:p>
            <a:pPr lvl="1"/>
            <a:r>
              <a:rPr lang="en-US" dirty="0" smtClean="0"/>
              <a:t>Graphic Organizers (compare/contrast, description, timeline, cause/effect; sequence)</a:t>
            </a:r>
          </a:p>
          <a:p>
            <a:r>
              <a:rPr lang="en-US" dirty="0" smtClean="0"/>
              <a:t>Draft one activity prompt to engage readers with the main ideas and big ideas </a:t>
            </a:r>
            <a:r>
              <a:rPr lang="en-US" b="1" dirty="0" smtClean="0"/>
              <a:t>AFTER </a:t>
            </a:r>
            <a:r>
              <a:rPr lang="en-US" dirty="0" smtClean="0"/>
              <a:t>reading</a:t>
            </a:r>
          </a:p>
          <a:p>
            <a:pPr lvl="1"/>
            <a:r>
              <a:rPr lang="en-US" dirty="0" smtClean="0"/>
              <a:t>Discussion</a:t>
            </a:r>
          </a:p>
          <a:p>
            <a:pPr lvl="1"/>
            <a:r>
              <a:rPr lang="en-US" dirty="0" smtClean="0"/>
              <a:t>Publishing (diorama, poster, project, brochure) </a:t>
            </a:r>
          </a:p>
          <a:p>
            <a:pPr lvl="1"/>
            <a:r>
              <a:rPr lang="en-US" dirty="0" smtClean="0"/>
              <a:t>Creative/action response (journal, drama, letter)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Feedback on Strategy Self-Assessment Assignment</a:t>
            </a:r>
            <a:endParaRPr lang="en-US" sz="4400" dirty="0"/>
          </a:p>
        </p:txBody>
      </p:sp>
      <p:sp>
        <p:nvSpPr>
          <p:cNvPr id="3" name="Content Placeholder 2"/>
          <p:cNvSpPr>
            <a:spLocks noGrp="1"/>
          </p:cNvSpPr>
          <p:nvPr>
            <p:ph idx="1"/>
          </p:nvPr>
        </p:nvSpPr>
        <p:spPr/>
        <p:txBody>
          <a:bodyPr/>
          <a:lstStyle/>
          <a:p>
            <a:r>
              <a:rPr lang="en-US" dirty="0" smtClean="0"/>
              <a:t>Active reading = going beyond highlighting and taking notes in your notebook </a:t>
            </a:r>
          </a:p>
          <a:p>
            <a:r>
              <a:rPr lang="en-US" dirty="0" smtClean="0"/>
              <a:t>Annotating the text (in the margins) and applying specific cognitive/thinking/reading strategies while you highlight or take notes is critical!</a:t>
            </a:r>
          </a:p>
          <a:p>
            <a:pPr lvl="1"/>
            <a:r>
              <a:rPr lang="en-US" dirty="0" smtClean="0"/>
              <a:t>Your comments add to, put in different form</a:t>
            </a:r>
          </a:p>
          <a:p>
            <a:pPr lvl="1"/>
            <a:r>
              <a:rPr lang="en-US" dirty="0" smtClean="0"/>
              <a:t>***Infer, analyze, and transform are key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4950" y="-92704"/>
            <a:ext cx="8133139" cy="1411941"/>
          </a:xfrm>
        </p:spPr>
        <p:txBody>
          <a:bodyPr/>
          <a:lstStyle/>
          <a:p>
            <a:r>
              <a:rPr lang="en-US" sz="2000" b="1" dirty="0" smtClean="0"/>
              <a:t>Deep reading is more than rereading and highlighting/underlining – </a:t>
            </a:r>
            <a:br>
              <a:rPr lang="en-US" sz="2000" b="1" dirty="0" smtClean="0"/>
            </a:br>
            <a:r>
              <a:rPr lang="en-US" sz="2000" b="1" dirty="0" smtClean="0"/>
              <a:t>it’s the </a:t>
            </a:r>
            <a:r>
              <a:rPr lang="en-US" sz="2000" b="1" u="sng" dirty="0" smtClean="0"/>
              <a:t>type of thinking </a:t>
            </a:r>
            <a:r>
              <a:rPr lang="en-US" sz="2000" b="1" dirty="0" smtClean="0"/>
              <a:t>you do as you’re doing these things!</a:t>
            </a:r>
            <a:endParaRPr lang="en-US" sz="2000" b="1" dirty="0"/>
          </a:p>
        </p:txBody>
      </p:sp>
      <p:sp>
        <p:nvSpPr>
          <p:cNvPr id="3" name="Content Placeholder 2"/>
          <p:cNvSpPr>
            <a:spLocks noGrp="1"/>
          </p:cNvSpPr>
          <p:nvPr>
            <p:ph idx="1"/>
          </p:nvPr>
        </p:nvSpPr>
        <p:spPr>
          <a:xfrm>
            <a:off x="622829" y="1942990"/>
            <a:ext cx="7570787" cy="4289611"/>
          </a:xfrm>
        </p:spPr>
        <p:txBody>
          <a:bodyPr>
            <a:normAutofit fontScale="92500" lnSpcReduction="20000"/>
          </a:bodyPr>
          <a:lstStyle/>
          <a:p>
            <a:r>
              <a:rPr lang="en-US" dirty="0" smtClean="0"/>
              <a:t>The second time I actually came up with a purpose, which guided some of my sticky notes and diagrams. Those will help me remember the main ideas of the text. It helps to reread because I discovered different things the second time. I </a:t>
            </a:r>
            <a:r>
              <a:rPr lang="en-US" dirty="0" smtClean="0"/>
              <a:t>learned that I comprehend better by visually drawing out diagrams and scribbling down what I see in my </a:t>
            </a:r>
            <a:r>
              <a:rPr lang="en-US" dirty="0" smtClean="0"/>
              <a:t>head…</a:t>
            </a:r>
            <a:r>
              <a:rPr lang="en-US" b="1" dirty="0" smtClean="0"/>
              <a:t>I learned a lot more goes into comprehension than I thought. It is not just coming up with the main ideas. It is expanding on those main ideas and determining how you know those are the main ideas and how they related to your purpose. </a:t>
            </a:r>
            <a:endParaRPr lang="en-US" b="1"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pic>
        <p:nvPicPr>
          <p:cNvPr id="5" name="Picture 4" descr="Screen shot 2013-09-26 at 10.00.41 AM.png"/>
          <p:cNvPicPr>
            <a:picLocks noChangeAspect="1"/>
          </p:cNvPicPr>
          <p:nvPr/>
        </p:nvPicPr>
        <p:blipFill>
          <a:blip r:embed="rId2"/>
          <a:stretch>
            <a:fillRect/>
          </a:stretch>
        </p:blipFill>
        <p:spPr>
          <a:xfrm>
            <a:off x="0" y="1885769"/>
            <a:ext cx="9144000" cy="3086461"/>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Observe and apply ways to </a:t>
            </a:r>
            <a:r>
              <a:rPr lang="en-US" b="1" dirty="0" smtClean="0"/>
              <a:t>launch a book </a:t>
            </a:r>
            <a:r>
              <a:rPr lang="en-US" dirty="0" smtClean="0"/>
              <a:t>(pre-reading activity) to engage readers with the main ideas and the big ideas</a:t>
            </a:r>
          </a:p>
          <a:p>
            <a:r>
              <a:rPr lang="en-US" dirty="0" smtClean="0"/>
              <a:t>Identify the </a:t>
            </a:r>
            <a:r>
              <a:rPr lang="en-US" b="1" dirty="0" smtClean="0"/>
              <a:t>teacher’s role </a:t>
            </a:r>
            <a:r>
              <a:rPr lang="en-US" dirty="0" smtClean="0"/>
              <a:t>at each stage of reading (pre, during, and post-reading) and </a:t>
            </a:r>
            <a:r>
              <a:rPr lang="en-US" b="1" dirty="0" smtClean="0"/>
              <a:t>give examples of activities/tasks </a:t>
            </a:r>
            <a:r>
              <a:rPr lang="en-US" dirty="0" smtClean="0"/>
              <a:t>related to a specific text to engage readers with the main ideas and big ideas at each stage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3-09-25 at 5.13.24 AM.png"/>
          <p:cNvPicPr>
            <a:picLocks noChangeAspect="1"/>
          </p:cNvPicPr>
          <p:nvPr/>
        </p:nvPicPr>
        <p:blipFill>
          <a:blip r:embed="rId3"/>
          <a:stretch>
            <a:fillRect/>
          </a:stretch>
        </p:blipFill>
        <p:spPr>
          <a:xfrm>
            <a:off x="123910" y="203200"/>
            <a:ext cx="4559300" cy="6451600"/>
          </a:xfrm>
          <a:prstGeom prst="rect">
            <a:avLst/>
          </a:prstGeom>
        </p:spPr>
      </p:pic>
      <p:pic>
        <p:nvPicPr>
          <p:cNvPr id="8" name="Picture 7" descr="Screen shot 2013-09-25 at 5.03.56 AM.png"/>
          <p:cNvPicPr>
            <a:picLocks noChangeAspect="1"/>
          </p:cNvPicPr>
          <p:nvPr/>
        </p:nvPicPr>
        <p:blipFill>
          <a:blip r:embed="rId4"/>
          <a:stretch>
            <a:fillRect/>
          </a:stretch>
        </p:blipFill>
        <p:spPr>
          <a:xfrm>
            <a:off x="4884423" y="3606477"/>
            <a:ext cx="4064711" cy="2844635"/>
          </a:xfrm>
          <a:prstGeom prst="rect">
            <a:avLst/>
          </a:prstGeom>
        </p:spPr>
      </p:pic>
      <p:pic>
        <p:nvPicPr>
          <p:cNvPr id="9" name="Picture 8" descr="Screen shot 2013-09-25 at 5.09.28 AM.png"/>
          <p:cNvPicPr>
            <a:picLocks noChangeAspect="1"/>
          </p:cNvPicPr>
          <p:nvPr/>
        </p:nvPicPr>
        <p:blipFill>
          <a:blip r:embed="rId5"/>
          <a:stretch>
            <a:fillRect/>
          </a:stretch>
        </p:blipFill>
        <p:spPr>
          <a:xfrm>
            <a:off x="4788583" y="730393"/>
            <a:ext cx="4355417" cy="24567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1+#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2000" fill="hold"/>
                                        <p:tgtEl>
                                          <p:spTgt spid="8"/>
                                        </p:tgtEl>
                                        <p:attrNameLst>
                                          <p:attrName>ppt_x</p:attrName>
                                        </p:attrNameLst>
                                      </p:cBhvr>
                                      <p:tavLst>
                                        <p:tav tm="0">
                                          <p:val>
                                            <p:strVal val="1+#ppt_w/2"/>
                                          </p:val>
                                        </p:tav>
                                        <p:tav tm="100000">
                                          <p:val>
                                            <p:strVal val="#ppt_x"/>
                                          </p:val>
                                        </p:tav>
                                      </p:tavLst>
                                    </p:anim>
                                    <p:anim calcmode="lin" valueType="num">
                                      <p:cBhvr additive="base">
                                        <p:cTn id="20" dur="2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0"/>
          <p:cNvGrpSpPr/>
          <p:nvPr/>
        </p:nvGrpSpPr>
        <p:grpSpPr>
          <a:xfrm>
            <a:off x="4889500" y="274638"/>
            <a:ext cx="3797300" cy="6438900"/>
            <a:chOff x="774700" y="209550"/>
            <a:chExt cx="3797300" cy="6438900"/>
          </a:xfrm>
        </p:grpSpPr>
        <p:pic>
          <p:nvPicPr>
            <p:cNvPr id="4" name="Picture 3" descr="Screen shot 2013-09-25 at 5.38.01 AM.png"/>
            <p:cNvPicPr>
              <a:picLocks noChangeAspect="1"/>
            </p:cNvPicPr>
            <p:nvPr/>
          </p:nvPicPr>
          <p:blipFill>
            <a:blip r:embed="rId3"/>
            <a:stretch>
              <a:fillRect/>
            </a:stretch>
          </p:blipFill>
          <p:spPr>
            <a:xfrm>
              <a:off x="774700" y="209550"/>
              <a:ext cx="3797300" cy="6438900"/>
            </a:xfrm>
            <a:prstGeom prst="rect">
              <a:avLst/>
            </a:prstGeom>
          </p:spPr>
        </p:pic>
        <p:sp>
          <p:nvSpPr>
            <p:cNvPr id="5" name="Rectangle 4"/>
            <p:cNvSpPr/>
            <p:nvPr/>
          </p:nvSpPr>
          <p:spPr>
            <a:xfrm>
              <a:off x="2959146" y="3558552"/>
              <a:ext cx="1612853" cy="1845175"/>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532530" y="2851635"/>
              <a:ext cx="1039469" cy="706918"/>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160525" y="1309362"/>
              <a:ext cx="411474" cy="1542273"/>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258654" y="5106177"/>
              <a:ext cx="1313346" cy="1542273"/>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008125" y="2219968"/>
              <a:ext cx="152400" cy="631667"/>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336887" y="647012"/>
              <a:ext cx="235113" cy="631667"/>
            </a:xfrm>
            <a:prstGeom prst="rect">
              <a:avLst/>
            </a:prstGeom>
            <a:solidFill>
              <a:srgbClr val="244BF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2" name="Picture 11" descr="Screen shot 2013-09-25 at 5.42.56 AM.png"/>
          <p:cNvPicPr>
            <a:picLocks noChangeAspect="1"/>
          </p:cNvPicPr>
          <p:nvPr/>
        </p:nvPicPr>
        <p:blipFill>
          <a:blip r:embed="rId4"/>
          <a:stretch>
            <a:fillRect/>
          </a:stretch>
        </p:blipFill>
        <p:spPr>
          <a:xfrm>
            <a:off x="218397" y="1077409"/>
            <a:ext cx="4411362" cy="3026629"/>
          </a:xfrm>
          <a:prstGeom prst="rect">
            <a:avLst/>
          </a:prstGeom>
        </p:spPr>
      </p:pic>
      <p:sp>
        <p:nvSpPr>
          <p:cNvPr id="13" name="Left Brace 12"/>
          <p:cNvSpPr/>
          <p:nvPr/>
        </p:nvSpPr>
        <p:spPr>
          <a:xfrm rot="16200000">
            <a:off x="2250608" y="3291076"/>
            <a:ext cx="1566192" cy="319211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Right Arrow 13"/>
          <p:cNvSpPr/>
          <p:nvPr/>
        </p:nvSpPr>
        <p:spPr>
          <a:xfrm>
            <a:off x="2108541" y="5670231"/>
            <a:ext cx="2521218" cy="698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1+#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
          <p:cNvGrpSpPr/>
          <p:nvPr/>
        </p:nvGrpSpPr>
        <p:grpSpPr>
          <a:xfrm>
            <a:off x="244267" y="117150"/>
            <a:ext cx="8295032" cy="6068049"/>
            <a:chOff x="244267" y="406535"/>
            <a:chExt cx="8295032" cy="6068049"/>
          </a:xfrm>
        </p:grpSpPr>
        <p:pic>
          <p:nvPicPr>
            <p:cNvPr id="4" name="Picture 3" descr="Screen shot 2013-09-25 at 5.16.25 AM.png"/>
            <p:cNvPicPr>
              <a:picLocks noChangeAspect="1"/>
            </p:cNvPicPr>
            <p:nvPr/>
          </p:nvPicPr>
          <p:blipFill>
            <a:blip r:embed="rId3"/>
            <a:stretch>
              <a:fillRect/>
            </a:stretch>
          </p:blipFill>
          <p:spPr>
            <a:xfrm>
              <a:off x="466673" y="3678368"/>
              <a:ext cx="4208235" cy="2796216"/>
            </a:xfrm>
            <a:prstGeom prst="rect">
              <a:avLst/>
            </a:prstGeom>
          </p:spPr>
        </p:pic>
        <p:pic>
          <p:nvPicPr>
            <p:cNvPr id="5" name="Picture 4" descr="Screen shot 2013-09-25 at 5.14.57 AM.png"/>
            <p:cNvPicPr>
              <a:picLocks noChangeAspect="1"/>
            </p:cNvPicPr>
            <p:nvPr/>
          </p:nvPicPr>
          <p:blipFill>
            <a:blip r:embed="rId4"/>
            <a:stretch>
              <a:fillRect/>
            </a:stretch>
          </p:blipFill>
          <p:spPr>
            <a:xfrm>
              <a:off x="244267" y="406535"/>
              <a:ext cx="4574401" cy="2744640"/>
            </a:xfrm>
            <a:prstGeom prst="rect">
              <a:avLst/>
            </a:prstGeom>
          </p:spPr>
        </p:pic>
        <p:pic>
          <p:nvPicPr>
            <p:cNvPr id="6" name="Picture 5" descr="Screen shot 2013-09-25 at 5.22.31 AM.png"/>
            <p:cNvPicPr>
              <a:picLocks noChangeAspect="1"/>
            </p:cNvPicPr>
            <p:nvPr/>
          </p:nvPicPr>
          <p:blipFill>
            <a:blip r:embed="rId5"/>
            <a:stretch>
              <a:fillRect/>
            </a:stretch>
          </p:blipFill>
          <p:spPr>
            <a:xfrm>
              <a:off x="4979119" y="612863"/>
              <a:ext cx="3560180" cy="5168587"/>
            </a:xfrm>
            <a:prstGeom prst="rect">
              <a:avLst/>
            </a:prstGeom>
          </p:spPr>
        </p:pic>
      </p:grpSp>
      <p:sp>
        <p:nvSpPr>
          <p:cNvPr id="8" name="TextBox 7"/>
          <p:cNvSpPr txBox="1"/>
          <p:nvPr/>
        </p:nvSpPr>
        <p:spPr>
          <a:xfrm>
            <a:off x="160407" y="6245109"/>
            <a:ext cx="5247563" cy="523220"/>
          </a:xfrm>
          <a:prstGeom prst="rect">
            <a:avLst/>
          </a:prstGeom>
          <a:noFill/>
        </p:spPr>
        <p:txBody>
          <a:bodyPr wrap="square" rtlCol="0">
            <a:spAutoFit/>
          </a:bodyPr>
          <a:lstStyle/>
          <a:p>
            <a:r>
              <a:rPr lang="en-US" sz="2800" b="1" dirty="0" smtClean="0"/>
              <a:t>How could this have happened? </a:t>
            </a:r>
            <a:endParaRPr lang="en-US" sz="2800" b="1" dirty="0"/>
          </a:p>
        </p:txBody>
      </p:sp>
      <p:sp>
        <p:nvSpPr>
          <p:cNvPr id="9" name="TextBox 8"/>
          <p:cNvSpPr txBox="1"/>
          <p:nvPr/>
        </p:nvSpPr>
        <p:spPr>
          <a:xfrm>
            <a:off x="5384010" y="5768055"/>
            <a:ext cx="3453856" cy="954107"/>
          </a:xfrm>
          <a:prstGeom prst="rect">
            <a:avLst/>
          </a:prstGeom>
          <a:noFill/>
        </p:spPr>
        <p:txBody>
          <a:bodyPr wrap="square" rtlCol="0">
            <a:spAutoFit/>
          </a:bodyPr>
          <a:lstStyle/>
          <a:p>
            <a:r>
              <a:rPr lang="en-US" sz="2800" b="1" dirty="0" smtClean="0"/>
              <a:t>Is there any way we can help? </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 Book Launch</a:t>
            </a:r>
            <a:endParaRPr lang="en-US" dirty="0"/>
          </a:p>
        </p:txBody>
      </p:sp>
      <p:sp>
        <p:nvSpPr>
          <p:cNvPr id="3" name="Content Placeholder 2"/>
          <p:cNvSpPr>
            <a:spLocks noGrp="1"/>
          </p:cNvSpPr>
          <p:nvPr>
            <p:ph idx="1"/>
          </p:nvPr>
        </p:nvSpPr>
        <p:spPr>
          <a:xfrm>
            <a:off x="792162" y="1761565"/>
            <a:ext cx="7570787" cy="4648911"/>
          </a:xfrm>
        </p:spPr>
        <p:txBody>
          <a:bodyPr>
            <a:normAutofit fontScale="85000" lnSpcReduction="20000"/>
          </a:bodyPr>
          <a:lstStyle/>
          <a:p>
            <a:r>
              <a:rPr lang="en-US" dirty="0" smtClean="0"/>
              <a:t>Share your thoughts about </a:t>
            </a:r>
            <a:r>
              <a:rPr lang="en-US" b="1" dirty="0" smtClean="0"/>
              <a:t>main ideas </a:t>
            </a:r>
            <a:r>
              <a:rPr lang="en-US" dirty="0" smtClean="0"/>
              <a:t>and </a:t>
            </a:r>
            <a:r>
              <a:rPr lang="en-US" b="1" dirty="0" smtClean="0"/>
              <a:t>big ideas </a:t>
            </a:r>
            <a:r>
              <a:rPr lang="en-US" dirty="0" smtClean="0"/>
              <a:t>with your</a:t>
            </a:r>
            <a:r>
              <a:rPr lang="en-US" dirty="0" smtClean="0"/>
              <a:t> </a:t>
            </a:r>
            <a:r>
              <a:rPr lang="en-US" u="sng" dirty="0" smtClean="0"/>
              <a:t>planning group</a:t>
            </a:r>
            <a:r>
              <a:rPr lang="en-US" dirty="0" smtClean="0"/>
              <a:t>.  </a:t>
            </a:r>
          </a:p>
          <a:p>
            <a:r>
              <a:rPr lang="en-US" dirty="0" smtClean="0"/>
              <a:t>Think about the example I modeled for how to launch </a:t>
            </a:r>
            <a:r>
              <a:rPr lang="en-US" i="1" dirty="0" smtClean="0"/>
              <a:t>Oil Spill </a:t>
            </a:r>
            <a:r>
              <a:rPr lang="en-US" dirty="0" smtClean="0"/>
              <a:t>for some ideas. </a:t>
            </a:r>
          </a:p>
          <a:p>
            <a:r>
              <a:rPr lang="en-US" dirty="0" smtClean="0"/>
              <a:t>Create a 2-3 minute launch for your text that </a:t>
            </a:r>
            <a:r>
              <a:rPr lang="en-US" b="1" dirty="0" smtClean="0"/>
              <a:t>engages students </a:t>
            </a:r>
            <a:r>
              <a:rPr lang="en-US" dirty="0" smtClean="0"/>
              <a:t>(your peers) in thinking about the ideas and </a:t>
            </a:r>
            <a:r>
              <a:rPr lang="en-US" b="1" dirty="0" smtClean="0"/>
              <a:t>sets a purpose </a:t>
            </a:r>
            <a:r>
              <a:rPr lang="en-US" dirty="0" smtClean="0"/>
              <a:t>for reading.   </a:t>
            </a:r>
          </a:p>
          <a:p>
            <a:r>
              <a:rPr lang="en-US" dirty="0" smtClean="0"/>
              <a:t>Choose a group member to conduct the </a:t>
            </a:r>
            <a:r>
              <a:rPr lang="en-US" dirty="0" smtClean="0"/>
              <a:t>launch </a:t>
            </a:r>
            <a:r>
              <a:rPr lang="en-US" dirty="0" smtClean="0"/>
              <a:t>in your </a:t>
            </a:r>
            <a:r>
              <a:rPr lang="en-US" u="sng" dirty="0" smtClean="0"/>
              <a:t>teaching groups</a:t>
            </a:r>
            <a:r>
              <a:rPr lang="en-US" dirty="0" smtClean="0"/>
              <a:t>. </a:t>
            </a:r>
          </a:p>
          <a:p>
            <a:r>
              <a:rPr lang="en-US" dirty="0" smtClean="0"/>
              <a:t>While watching, is this book launch effective? Why/why not? </a:t>
            </a:r>
            <a:r>
              <a:rPr lang="en-US" dirty="0" smtClean="0"/>
              <a:t> What might you do different next time?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0926" y="3693645"/>
            <a:ext cx="6005118" cy="1470025"/>
          </a:xfrm>
        </p:spPr>
        <p:txBody>
          <a:bodyPr/>
          <a:lstStyle/>
          <a:p>
            <a:r>
              <a:rPr lang="en-US" dirty="0" smtClean="0"/>
              <a:t>“The Teacher Factor”</a:t>
            </a:r>
            <a:endParaRPr lang="en-US" dirty="0"/>
          </a:p>
        </p:txBody>
      </p:sp>
      <p:sp>
        <p:nvSpPr>
          <p:cNvPr id="3" name="Subtitle 2"/>
          <p:cNvSpPr>
            <a:spLocks noGrp="1"/>
          </p:cNvSpPr>
          <p:nvPr>
            <p:ph type="subTitle" idx="1"/>
          </p:nvPr>
        </p:nvSpPr>
        <p:spPr/>
        <p:txBody>
          <a:bodyPr>
            <a:normAutofit/>
          </a:bodyPr>
          <a:lstStyle/>
          <a:p>
            <a:r>
              <a:rPr lang="en-US" sz="3600" dirty="0" smtClean="0"/>
              <a:t>B-D-A</a:t>
            </a:r>
            <a:endParaRPr lang="en-US"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Reading…students need to</a:t>
            </a:r>
            <a:endParaRPr lang="en-US" dirty="0"/>
          </a:p>
        </p:txBody>
      </p:sp>
      <p:sp>
        <p:nvSpPr>
          <p:cNvPr id="3" name="Content Placeholder 2"/>
          <p:cNvSpPr>
            <a:spLocks noGrp="1"/>
          </p:cNvSpPr>
          <p:nvPr>
            <p:ph idx="1"/>
          </p:nvPr>
        </p:nvSpPr>
        <p:spPr>
          <a:xfrm>
            <a:off x="792162" y="1761565"/>
            <a:ext cx="7570787" cy="4658103"/>
          </a:xfrm>
        </p:spPr>
        <p:txBody>
          <a:bodyPr>
            <a:normAutofit lnSpcReduction="10000"/>
          </a:bodyPr>
          <a:lstStyle/>
          <a:p>
            <a:r>
              <a:rPr lang="en-US" dirty="0" smtClean="0"/>
              <a:t>The mantra:  “Activate prior knowledge and set a purpose for reading”</a:t>
            </a:r>
          </a:p>
          <a:p>
            <a:r>
              <a:rPr lang="en-US" dirty="0" smtClean="0"/>
              <a:t>Activating prior knowledge (schema theory):  </a:t>
            </a:r>
          </a:p>
          <a:p>
            <a:pPr lvl="1"/>
            <a:r>
              <a:rPr lang="en-US" dirty="0" smtClean="0"/>
              <a:t>Call up relevant schema about</a:t>
            </a:r>
          </a:p>
          <a:p>
            <a:pPr lvl="2"/>
            <a:r>
              <a:rPr lang="en-US" dirty="0" smtClean="0"/>
              <a:t>The topic (what I already know?)</a:t>
            </a:r>
          </a:p>
          <a:p>
            <a:pPr lvl="2"/>
            <a:r>
              <a:rPr lang="en-US" dirty="0" smtClean="0"/>
              <a:t>The text (how is this text organized?)</a:t>
            </a:r>
          </a:p>
          <a:p>
            <a:pPr lvl="1"/>
            <a:r>
              <a:rPr lang="en-US" dirty="0" smtClean="0"/>
              <a:t>Use PK to make predictions</a:t>
            </a:r>
          </a:p>
          <a:p>
            <a:r>
              <a:rPr lang="en-US" dirty="0" smtClean="0"/>
              <a:t>Set a purpose:  Motivation, questions, why am I reading?</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ＭＳ Ｐ明朝"/>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209</TotalTime>
  <Words>1735</Words>
  <Application>Microsoft Macintosh PowerPoint</Application>
  <PresentationFormat>On-screen Show (4:3)</PresentationFormat>
  <Paragraphs>229</Paragraphs>
  <Slides>37</Slides>
  <Notes>5</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Infusion</vt:lpstr>
      <vt:lpstr>Building Comprehension: The Role of Teacher, Context, and Task   EDC 423</vt:lpstr>
      <vt:lpstr>Objectives</vt:lpstr>
      <vt:lpstr>Launching a book/set of books</vt:lpstr>
      <vt:lpstr>Slide 4</vt:lpstr>
      <vt:lpstr>Slide 5</vt:lpstr>
      <vt:lpstr>Slide 6</vt:lpstr>
      <vt:lpstr>Planning a Book Launch</vt:lpstr>
      <vt:lpstr>“The Teacher Factor”</vt:lpstr>
      <vt:lpstr>Before Reading…students need to</vt:lpstr>
      <vt:lpstr>During Reading…students need to</vt:lpstr>
      <vt:lpstr>After Reading … students need to </vt:lpstr>
      <vt:lpstr>Before Reading…teachers need to</vt:lpstr>
      <vt:lpstr>During Reading…teachers need to</vt:lpstr>
      <vt:lpstr>After Reading … students need to </vt:lpstr>
      <vt:lpstr>Before Reading Instruction</vt:lpstr>
      <vt:lpstr>During Reading Instruction</vt:lpstr>
      <vt:lpstr>After Reading Instruction</vt:lpstr>
      <vt:lpstr>Activities that Span BDA</vt:lpstr>
      <vt:lpstr>K-W-L Chart</vt:lpstr>
      <vt:lpstr>Story  Impressions</vt:lpstr>
      <vt:lpstr>Anticipation Guide</vt:lpstr>
      <vt:lpstr>Graphic Organizers</vt:lpstr>
      <vt:lpstr>Cause/Effect</vt:lpstr>
      <vt:lpstr>Compare/Contrast</vt:lpstr>
      <vt:lpstr>Prediction Chart</vt:lpstr>
      <vt:lpstr>Feelings Chart</vt:lpstr>
      <vt:lpstr>Character Web (empty)</vt:lpstr>
      <vt:lpstr>Character Web </vt:lpstr>
      <vt:lpstr>So, how does it all fit together? </vt:lpstr>
      <vt:lpstr>Before, During, and After Reading Plan for Oil Spill by Melvin Berger</vt:lpstr>
      <vt:lpstr>What are some ways to clean up an oil spill?</vt:lpstr>
      <vt:lpstr>Response Examples</vt:lpstr>
      <vt:lpstr>You Try:  During and After Activities</vt:lpstr>
      <vt:lpstr>Feedback on Strategy Self-Assessment Assignment</vt:lpstr>
      <vt:lpstr>Deep reading is more than rereading and highlighting/underlining –  it’s the type of thinking you do as you’re doing these things!</vt:lpstr>
      <vt:lpstr>Homework</vt:lpstr>
      <vt:lpstr>Objectives</vt:lpstr>
    </vt:vector>
  </TitlesOfParts>
  <Company>University of Rhode Island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and Teaching</dc:title>
  <dc:creator>Terry Deeney</dc:creator>
  <cp:lastModifiedBy>Julie Coiro</cp:lastModifiedBy>
  <cp:revision>57</cp:revision>
  <dcterms:created xsi:type="dcterms:W3CDTF">2013-09-26T13:21:03Z</dcterms:created>
  <dcterms:modified xsi:type="dcterms:W3CDTF">2013-09-26T14:29:30Z</dcterms:modified>
</cp:coreProperties>
</file>